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 id="2147483695" r:id="rId3"/>
  </p:sldMasterIdLst>
  <p:notesMasterIdLst>
    <p:notesMasterId r:id="rId56"/>
  </p:notesMasterIdLst>
  <p:sldIdLst>
    <p:sldId id="416" r:id="rId4"/>
    <p:sldId id="376" r:id="rId5"/>
    <p:sldId id="332" r:id="rId6"/>
    <p:sldId id="333" r:id="rId7"/>
    <p:sldId id="334" r:id="rId8"/>
    <p:sldId id="478" r:id="rId9"/>
    <p:sldId id="359" r:id="rId10"/>
    <p:sldId id="361" r:id="rId11"/>
    <p:sldId id="363" r:id="rId12"/>
    <p:sldId id="452" r:id="rId13"/>
    <p:sldId id="451" r:id="rId14"/>
    <p:sldId id="453" r:id="rId15"/>
    <p:sldId id="454" r:id="rId16"/>
    <p:sldId id="455" r:id="rId17"/>
    <p:sldId id="456" r:id="rId18"/>
    <p:sldId id="457" r:id="rId19"/>
    <p:sldId id="458" r:id="rId20"/>
    <p:sldId id="364" r:id="rId21"/>
    <p:sldId id="459" r:id="rId22"/>
    <p:sldId id="286" r:id="rId23"/>
    <p:sldId id="464" r:id="rId24"/>
    <p:sldId id="465" r:id="rId25"/>
    <p:sldId id="466" r:id="rId26"/>
    <p:sldId id="467" r:id="rId27"/>
    <p:sldId id="468" r:id="rId28"/>
    <p:sldId id="406" r:id="rId29"/>
    <p:sldId id="289" r:id="rId30"/>
    <p:sldId id="405" r:id="rId31"/>
    <p:sldId id="371" r:id="rId32"/>
    <p:sldId id="372" r:id="rId33"/>
    <p:sldId id="373" r:id="rId34"/>
    <p:sldId id="370" r:id="rId35"/>
    <p:sldId id="414" r:id="rId36"/>
    <p:sldId id="292" r:id="rId37"/>
    <p:sldId id="460" r:id="rId38"/>
    <p:sldId id="469" r:id="rId39"/>
    <p:sldId id="470" r:id="rId40"/>
    <p:sldId id="471" r:id="rId41"/>
    <p:sldId id="365" r:id="rId42"/>
    <p:sldId id="366" r:id="rId43"/>
    <p:sldId id="461" r:id="rId44"/>
    <p:sldId id="472" r:id="rId45"/>
    <p:sldId id="473" r:id="rId46"/>
    <p:sldId id="474" r:id="rId47"/>
    <p:sldId id="475" r:id="rId48"/>
    <p:sldId id="476" r:id="rId49"/>
    <p:sldId id="480" r:id="rId50"/>
    <p:sldId id="479" r:id="rId51"/>
    <p:sldId id="427" r:id="rId52"/>
    <p:sldId id="477" r:id="rId53"/>
    <p:sldId id="449" r:id="rId54"/>
    <p:sldId id="450" r:id="rId55"/>
  </p:sldIdLst>
  <p:sldSz cx="18288000" cy="10287000"/>
  <p:notesSz cx="6858000" cy="9144000"/>
  <p:embeddedFontLst>
    <p:embeddedFont>
      <p:font typeface="Calibri" panose="020F0502020204030204" pitchFamily="34" charset="0"/>
      <p:regular r:id="rId57"/>
      <p:bold r:id="rId58"/>
      <p:italic r:id="rId59"/>
      <p:boldItalic r:id="rId60"/>
    </p:embeddedFont>
    <p:embeddedFont>
      <p:font typeface="Calibri Light" panose="020F0302020204030204" pitchFamily="34" charset="0"/>
      <p:regular r:id="rId61"/>
      <p:italic r:id="rId62"/>
    </p:embeddedFont>
    <p:embeddedFont>
      <p:font typeface="Corbel" panose="020B0503020204020204" pitchFamily="34" charset="0"/>
      <p:regular r:id="rId63"/>
      <p:bold r:id="rId64"/>
      <p:italic r:id="rId65"/>
      <p:boldItalic r:id="rId66"/>
    </p:embeddedFont>
    <p:embeddedFont>
      <p:font typeface="Lato" panose="020B0604020202020204" charset="0"/>
      <p:regular r:id="rId67"/>
      <p:bold r:id="rId68"/>
      <p:italic r:id="rId69"/>
      <p:boldItalic r:id="rId70"/>
    </p:embeddedFont>
    <p:embeddedFont>
      <p:font typeface="Lora" panose="020B0604020202020204" charset="0"/>
      <p:regular r:id="rId71"/>
      <p:bold r:id="rId72"/>
      <p:italic r:id="rId73"/>
      <p:boldItalic r:id="rId74"/>
    </p:embeddedFont>
    <p:embeddedFont>
      <p:font typeface="Lora Bold Roman" panose="020B0604020202020204" charset="0"/>
      <p:bold r:id="rId75"/>
    </p:embeddedFont>
    <p:embeddedFont>
      <p:font typeface="Lora Regular Roman" panose="020B0604020202020204" charset="0"/>
      <p:regular r:id="rId76"/>
    </p:embeddedFont>
    <p:embeddedFont>
      <p:font typeface="Raavi" panose="020B0502040204020203" pitchFamily="34" charset="0"/>
      <p:regular r:id="rId77"/>
      <p:bold r:id="rId78"/>
    </p:embeddedFont>
    <p:embeddedFont>
      <p:font typeface="Wingdings 3" panose="05040102010807070707" pitchFamily="18" charset="2"/>
      <p:regular r:id="rId7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o1MwmmV71yKooYw5AxJq1Q==" hashData="Nsz2UkaWu9yicZthvJg34RUR+YFTSZDxExbpPvOq3v9UC45LDTnZoOvz5R6dd3BNcsFvbfhMeOeoLe9E/5WXXw=="/>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den Broek, Jamie" initials="VBJ" lastIdx="2" clrIdx="0">
    <p:extLst>
      <p:ext uri="{19B8F6BF-5375-455C-9EA6-DF929625EA0E}">
        <p15:presenceInfo xmlns:p15="http://schemas.microsoft.com/office/powerpoint/2012/main" userId="S-1-5-21-3458574638-2780845101-4193349012-3818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D42D"/>
    <a:srgbClr val="003366"/>
    <a:srgbClr val="5E94DC"/>
    <a:srgbClr val="034092"/>
    <a:srgbClr val="FFFFFF"/>
    <a:srgbClr val="045ED6"/>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068" autoAdjust="0"/>
    <p:restoredTop sz="96374" autoAdjust="0"/>
  </p:normalViewPr>
  <p:slideViewPr>
    <p:cSldViewPr snapToGrid="0">
      <p:cViewPr varScale="1">
        <p:scale>
          <a:sx n="83" d="100"/>
          <a:sy n="83" d="100"/>
        </p:scale>
        <p:origin x="660" y="9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7.fntdata"/><Relationship Id="rId68" Type="http://schemas.openxmlformats.org/officeDocument/2006/relationships/font" Target="fonts/font12.fntdata"/><Relationship Id="rId84" Type="http://schemas.openxmlformats.org/officeDocument/2006/relationships/tableStyles" Target="tableStyle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font" Target="fonts/font2.fntdata"/><Relationship Id="rId74" Type="http://schemas.openxmlformats.org/officeDocument/2006/relationships/font" Target="fonts/font18.fntdata"/><Relationship Id="rId79" Type="http://schemas.openxmlformats.org/officeDocument/2006/relationships/font" Target="fonts/font23.fntdata"/><Relationship Id="rId5" Type="http://schemas.openxmlformats.org/officeDocument/2006/relationships/slide" Target="slides/slide2.xml"/><Relationship Id="rId61" Type="http://schemas.openxmlformats.org/officeDocument/2006/relationships/font" Target="fonts/font5.fntdata"/><Relationship Id="rId82"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font" Target="fonts/font13.fntdata"/><Relationship Id="rId77" Type="http://schemas.openxmlformats.org/officeDocument/2006/relationships/font" Target="fonts/font21.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16.fntdata"/><Relationship Id="rId80"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font" Target="fonts/font6.fntdata"/><Relationship Id="rId70" Type="http://schemas.openxmlformats.org/officeDocument/2006/relationships/font" Target="fonts/font14.fntdata"/><Relationship Id="rId75" Type="http://schemas.openxmlformats.org/officeDocument/2006/relationships/font" Target="fonts/font19.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1.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font" Target="fonts/font17.fntdata"/><Relationship Id="rId78" Type="http://schemas.openxmlformats.org/officeDocument/2006/relationships/font" Target="fonts/font22.fntdata"/><Relationship Id="rId8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font" Target="fonts/font20.fntdata"/><Relationship Id="rId7" Type="http://schemas.openxmlformats.org/officeDocument/2006/relationships/slide" Target="slides/slide4.xml"/><Relationship Id="rId71" Type="http://schemas.openxmlformats.org/officeDocument/2006/relationships/font" Target="fonts/font15.fntdata"/><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pa" dirty="0"/>
          </a:p>
        </p:txBody>
      </p:sp>
    </p:spTree>
    <p:extLst>
      <p:ext uri="{BB962C8B-B14F-4D97-AF65-F5344CB8AC3E}">
        <p14:creationId xmlns:p14="http://schemas.microsoft.com/office/powerpoint/2010/main" val="4063959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8d05676cb6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96" name="Google Shape;596;g8d05676cb6_0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5193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8d05676cb6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96" name="Google Shape;596;g8d05676cb6_0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5883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8d05676cb6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96" name="Google Shape;596;g8d05676cb6_0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8274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8d05676cb6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96" name="Google Shape;596;g8d05676cb6_0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1624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pa" sz="1100" b="0" i="0" u="none" baseline="0">
                <a:solidFill>
                  <a:schemeClr val="bg2">
                    <a:lumMod val="25000"/>
                  </a:schemeClr>
                </a:solidFill>
              </a:rPr>
              <a:t>https://www.youtube.com/watch?v=LE2w9tRpF4I</a:t>
            </a:r>
          </a:p>
          <a:p>
            <a:endParaRPr lang="pa" dirty="0"/>
          </a:p>
        </p:txBody>
      </p:sp>
    </p:spTree>
    <p:extLst>
      <p:ext uri="{BB962C8B-B14F-4D97-AF65-F5344CB8AC3E}">
        <p14:creationId xmlns:p14="http://schemas.microsoft.com/office/powerpoint/2010/main" val="1442935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8d05676cb6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a" sz="1100" b="0" i="0" u="none" baseline="0">
                <a:solidFill>
                  <a:srgbClr val="1F497D"/>
                </a:solidFill>
                <a:latin typeface="Lora Regular Roman"/>
                <a:ea typeface="Lora Regular Roman"/>
                <a:cs typeface="Lora Regular Roman"/>
                <a:sym typeface="Lora"/>
              </a:rPr>
              <a:t>ਕਿਰਪਾ ਕਰਕੇ Zoom ਮੀਟਿੰਗਾਂ ਕਰਨ ਦੇ ਤਰੀਕੇ ਬਾਰੇ ਵਧੇਰੇ ਵਿਸਥਾਰਿਤ ਦਿਸ਼ਾ-ਨਿਰਦੇਸ਼ਾਂ ਲਈ iCON ਡਿਜੀਟਲ ਸਿਹਤ ਸਾਖਰਤਾ ਟੂਲਕਿੱਟ ਦੇ ਅੰਦਰ Zoom ਲਈ ਨਵੇਂ ਵਰਤੋਂਕਾਰਾਂ ਲਈ ਗਾਈਡ ਵੇਖੋ!    </a:t>
            </a:r>
          </a:p>
          <a:p>
            <a:pPr marL="0" lvl="0" indent="0" algn="l" rtl="0">
              <a:spcBef>
                <a:spcPts val="0"/>
              </a:spcBef>
              <a:spcAft>
                <a:spcPts val="0"/>
              </a:spcAft>
              <a:buNone/>
            </a:pPr>
            <a:endParaRPr dirty="0"/>
          </a:p>
        </p:txBody>
      </p:sp>
      <p:sp>
        <p:nvSpPr>
          <p:cNvPr id="596" name="Google Shape;596;g8d05676cb6_0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9016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8d05676cb6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a" sz="1100" b="0" i="0" u="none" baseline="0">
                <a:solidFill>
                  <a:srgbClr val="1F497D"/>
                </a:solidFill>
                <a:latin typeface="Lora Regular Roman"/>
                <a:ea typeface="Lora Regular Roman"/>
                <a:cs typeface="Lora Regular Roman"/>
                <a:sym typeface="Lora"/>
              </a:rPr>
              <a:t>ਕਿਰਪਾ ਕਰਕੇ Zoom ਮੀਟਿੰਗਾਂ ਕਰਨ ਦੇ ਤਰੀਕੇ ਬਾਰੇ ਵਧੇਰੇ ਵਿਸਥਾਰਿਤ ਦਿਸ਼ਾ-ਨਿਰਦੇਸ਼ਾਂ ਲਈ iCON ਡਿਜੀਟਲ ਸਿਹਤ ਸਾਖਰਤਾ ਟੂਲਕਿੱਟ ਦੇ ਅੰਦਰ Zoom ਲਈ ਨਵੇਂ ਵਰਤੋਂਕਾਰਾਂ ਲਈ ਗਾਈਡ ਵੇਖੋ!    </a:t>
            </a:r>
          </a:p>
          <a:p>
            <a:pPr marL="0" lvl="0" indent="0" algn="l" rtl="0">
              <a:spcBef>
                <a:spcPts val="0"/>
              </a:spcBef>
              <a:spcAft>
                <a:spcPts val="0"/>
              </a:spcAft>
              <a:buNone/>
            </a:pPr>
            <a:endParaRPr dirty="0"/>
          </a:p>
        </p:txBody>
      </p:sp>
      <p:sp>
        <p:nvSpPr>
          <p:cNvPr id="596" name="Google Shape;596;g8d05676cb6_0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5203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8d05676cb6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a" sz="1100" b="0" i="0" u="none" baseline="0">
                <a:solidFill>
                  <a:srgbClr val="1F497D"/>
                </a:solidFill>
                <a:latin typeface="Lora Regular Roman"/>
                <a:ea typeface="Lora Regular Roman"/>
                <a:cs typeface="Lora Regular Roman"/>
                <a:sym typeface="Lora"/>
              </a:rPr>
              <a:t>ਕਿਰਪਾ ਕਰਕੇ Zoom ਮੀਟਿੰਗਾਂ ਕਰਨ ਦੇ ਤਰੀਕੇ ਬਾਰੇ ਵਧੇਰੇ ਵਿਸਥਾਰਿਤ ਦਿਸ਼ਾ-ਨਿਰਦੇਸ਼ਾਂ ਲਈ iCON ਡਿਜੀਟਲ ਸਿਹਤ ਸਾਖਰਤਾ ਟੂਲਕਿੱਟ ਦੇ ਅੰਦਰ Zoom ਲਈ ਨਵੇਂ ਵਰਤੋਂਕਾਰਾਂ ਲਈ ਗਾਈਡ ਵੇਖੋ!    </a:t>
            </a:r>
          </a:p>
          <a:p>
            <a:pPr marL="0" lvl="0" indent="0" algn="l" rtl="0">
              <a:spcBef>
                <a:spcPts val="0"/>
              </a:spcBef>
              <a:spcAft>
                <a:spcPts val="0"/>
              </a:spcAft>
              <a:buNone/>
            </a:pPr>
            <a:endParaRPr dirty="0"/>
          </a:p>
        </p:txBody>
      </p:sp>
      <p:sp>
        <p:nvSpPr>
          <p:cNvPr id="596" name="Google Shape;596;g8d05676cb6_0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8551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8d05676cb6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a" sz="1100" b="0" i="0" u="none" baseline="0">
                <a:solidFill>
                  <a:srgbClr val="1F497D"/>
                </a:solidFill>
                <a:latin typeface="Lora Regular Roman"/>
                <a:ea typeface="Lora Regular Roman"/>
                <a:cs typeface="Lora Regular Roman"/>
                <a:sym typeface="Lora"/>
              </a:rPr>
              <a:t>ਕਿਰਪਾ ਕਰਕੇ Zoom ਮੀਟਿੰਗਾਂ ਕਰਨ ਦੇ ਤਰੀਕੇ ਬਾਰੇ ਵਧੇਰੇ ਵਿਸਥਾਰਿਤ ਦਿਸ਼ਾ-ਨਿਰਦੇਸ਼ਾਂ ਲਈ iCON ਡਿਜੀਟਲ ਸਿਹਤ ਸਾਖਰਤਾ ਟੂਲਕਿੱਟ ਦੇ ਅੰਦਰ Zoom ਲਈ ਨਵੇਂ ਵਰਤੋਂਕਾਰਾਂ ਲਈ ਗਾਈਡ ਵੇਖੋ!    </a:t>
            </a:r>
          </a:p>
          <a:p>
            <a:pPr marL="0" lvl="0" indent="0" algn="l" rtl="0">
              <a:spcBef>
                <a:spcPts val="0"/>
              </a:spcBef>
              <a:spcAft>
                <a:spcPts val="0"/>
              </a:spcAft>
              <a:buNone/>
            </a:pPr>
            <a:endParaRPr dirty="0"/>
          </a:p>
        </p:txBody>
      </p:sp>
      <p:sp>
        <p:nvSpPr>
          <p:cNvPr id="596" name="Google Shape;596;g8d05676cb6_0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0501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pa" dirty="0"/>
          </a:p>
        </p:txBody>
      </p:sp>
      <p:sp>
        <p:nvSpPr>
          <p:cNvPr id="4" name="Slide Number Placeholder 3"/>
          <p:cNvSpPr>
            <a:spLocks noGrp="1"/>
          </p:cNvSpPr>
          <p:nvPr>
            <p:ph type="sldNum" sz="quarter" idx="5"/>
          </p:nvPr>
        </p:nvSpPr>
        <p:spPr/>
        <p:txBody>
          <a:bodyPr/>
          <a:lstStyle/>
          <a:p>
            <a:pPr algn="l" rtl="0"/>
            <a:fld id="{9B76BEDD-E254-4C3A-87D4-149A06FF5EC2}" type="slidenum">
              <a:rPr/>
              <a:t>48</a:t>
            </a:fld>
            <a:endParaRPr lang="pa"/>
          </a:p>
        </p:txBody>
      </p:sp>
    </p:spTree>
    <p:extLst>
      <p:ext uri="{BB962C8B-B14F-4D97-AF65-F5344CB8AC3E}">
        <p14:creationId xmlns:p14="http://schemas.microsoft.com/office/powerpoint/2010/main" val="3784682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8d05676cb6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96" name="Google Shape;596;g8d05676cb6_0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8d05676cb6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96" name="Google Shape;596;g8d05676cb6_0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7649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8d05676cb6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96" name="Google Shape;596;g8d05676cb6_0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3142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8d05676cb6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96" name="Google Shape;596;g8d05676cb6_0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063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8d05676cb6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96" name="Google Shape;596;g8d05676cb6_0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2096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8d05676cb6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96" name="Google Shape;596;g8d05676cb6_0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2033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8d05676cb6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6" name="Google Shape;646;g8d05676cb6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8d05676cb6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93" name="Google Shape;693;g8d05676cb6_0_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0C68-543E-4D03-9B38-959FCF8DB063}"/>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2117270C-C1DE-4881-893D-65034BE8D0FE}"/>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70DC3CFF-5F67-49C0-8A80-3C1AF73E3447}"/>
              </a:ext>
            </a:extLst>
          </p:cNvPr>
          <p:cNvSpPr>
            <a:spLocks noGrp="1"/>
          </p:cNvSpPr>
          <p:nvPr>
            <p:ph type="dt" sz="half" idx="10"/>
          </p:nvPr>
        </p:nvSpPr>
        <p:spPr/>
        <p:txBody>
          <a:bodyPr/>
          <a:lstStyle/>
          <a:p>
            <a:fld id="{A1C032E2-00EE-4B82-9AD0-BFF1DAB10845}" type="datetimeFigureOut">
              <a:rPr lang="en-US" smtClean="0"/>
              <a:t>1/31/2022</a:t>
            </a:fld>
            <a:endParaRPr lang="en-US"/>
          </a:p>
        </p:txBody>
      </p:sp>
      <p:sp>
        <p:nvSpPr>
          <p:cNvPr id="5" name="Footer Placeholder 4">
            <a:extLst>
              <a:ext uri="{FF2B5EF4-FFF2-40B4-BE49-F238E27FC236}">
                <a16:creationId xmlns:a16="http://schemas.microsoft.com/office/drawing/2014/main" id="{DA36878A-084D-42FF-8A44-64C774A547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E2BDF6-8083-4F49-BFFA-EB9F5A997466}"/>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3562384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551A2-50C6-4AB0-847E-37A0C2731E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4C6F70-4335-4DE1-A239-AD4A88E7FC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4EF197-0840-44B4-95CD-AE255890E0B7}"/>
              </a:ext>
            </a:extLst>
          </p:cNvPr>
          <p:cNvSpPr>
            <a:spLocks noGrp="1"/>
          </p:cNvSpPr>
          <p:nvPr>
            <p:ph type="dt" sz="half" idx="10"/>
          </p:nvPr>
        </p:nvSpPr>
        <p:spPr/>
        <p:txBody>
          <a:bodyPr/>
          <a:lstStyle/>
          <a:p>
            <a:fld id="{A1C032E2-00EE-4B82-9AD0-BFF1DAB10845}" type="datetimeFigureOut">
              <a:rPr lang="en-US" smtClean="0"/>
              <a:t>1/31/2022</a:t>
            </a:fld>
            <a:endParaRPr lang="en-US"/>
          </a:p>
        </p:txBody>
      </p:sp>
      <p:sp>
        <p:nvSpPr>
          <p:cNvPr id="5" name="Footer Placeholder 4">
            <a:extLst>
              <a:ext uri="{FF2B5EF4-FFF2-40B4-BE49-F238E27FC236}">
                <a16:creationId xmlns:a16="http://schemas.microsoft.com/office/drawing/2014/main" id="{DD996174-31FB-4055-8DA5-A126A33419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F3B142-536E-487E-93E5-ACBBEBCDDB33}"/>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3517635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78B88-177A-4C7E-BF06-56BF584D7187}"/>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DFB634D4-90C5-46C8-9ECA-9A170BF95B9B}"/>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63DCF3-71E5-4B23-BDE1-FAB34EC0A379}"/>
              </a:ext>
            </a:extLst>
          </p:cNvPr>
          <p:cNvSpPr>
            <a:spLocks noGrp="1"/>
          </p:cNvSpPr>
          <p:nvPr>
            <p:ph type="dt" sz="half" idx="10"/>
          </p:nvPr>
        </p:nvSpPr>
        <p:spPr/>
        <p:txBody>
          <a:bodyPr/>
          <a:lstStyle/>
          <a:p>
            <a:fld id="{A1C032E2-00EE-4B82-9AD0-BFF1DAB10845}" type="datetimeFigureOut">
              <a:rPr lang="en-US" smtClean="0"/>
              <a:t>1/31/2022</a:t>
            </a:fld>
            <a:endParaRPr lang="en-US"/>
          </a:p>
        </p:txBody>
      </p:sp>
      <p:sp>
        <p:nvSpPr>
          <p:cNvPr id="5" name="Footer Placeholder 4">
            <a:extLst>
              <a:ext uri="{FF2B5EF4-FFF2-40B4-BE49-F238E27FC236}">
                <a16:creationId xmlns:a16="http://schemas.microsoft.com/office/drawing/2014/main" id="{141B0A4F-7A55-4A4D-90C0-F27485862F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6B7668-F626-486B-BEDB-623F27F6A7C6}"/>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2116361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4E1A0-0632-480F-98F9-D7A500173A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3552B8-64B2-4302-973A-AF7760BFA6A4}"/>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AAD614-5118-48DF-AE31-F76C08C5D556}"/>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653913-1677-4973-8A92-67122E343E7E}"/>
              </a:ext>
            </a:extLst>
          </p:cNvPr>
          <p:cNvSpPr>
            <a:spLocks noGrp="1"/>
          </p:cNvSpPr>
          <p:nvPr>
            <p:ph type="dt" sz="half" idx="10"/>
          </p:nvPr>
        </p:nvSpPr>
        <p:spPr/>
        <p:txBody>
          <a:bodyPr/>
          <a:lstStyle/>
          <a:p>
            <a:fld id="{A1C032E2-00EE-4B82-9AD0-BFF1DAB10845}" type="datetimeFigureOut">
              <a:rPr lang="en-US" smtClean="0"/>
              <a:t>1/31/2022</a:t>
            </a:fld>
            <a:endParaRPr lang="en-US"/>
          </a:p>
        </p:txBody>
      </p:sp>
      <p:sp>
        <p:nvSpPr>
          <p:cNvPr id="6" name="Footer Placeholder 5">
            <a:extLst>
              <a:ext uri="{FF2B5EF4-FFF2-40B4-BE49-F238E27FC236}">
                <a16:creationId xmlns:a16="http://schemas.microsoft.com/office/drawing/2014/main" id="{0481936A-42C8-461C-80B2-CEAE5B7289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28F481-50C1-4F3D-AB97-E61B35E32770}"/>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3616844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EF6DF-E086-4B95-980D-5AD7AFAD5122}"/>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CA0388-A362-4B3B-99A5-C1A0AFB2D721}"/>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E1434609-C031-414B-877C-1D40C9FE9B45}"/>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6AF514-025F-484D-8DAB-CBC0E7286BEE}"/>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87C1B312-C1C3-43A3-ADC3-24B1697D7FCF}"/>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C98D7A-C04C-45E1-9094-7609899ACE2E}"/>
              </a:ext>
            </a:extLst>
          </p:cNvPr>
          <p:cNvSpPr>
            <a:spLocks noGrp="1"/>
          </p:cNvSpPr>
          <p:nvPr>
            <p:ph type="dt" sz="half" idx="10"/>
          </p:nvPr>
        </p:nvSpPr>
        <p:spPr/>
        <p:txBody>
          <a:bodyPr/>
          <a:lstStyle/>
          <a:p>
            <a:fld id="{A1C032E2-00EE-4B82-9AD0-BFF1DAB10845}" type="datetimeFigureOut">
              <a:rPr lang="en-US" smtClean="0"/>
              <a:t>1/31/2022</a:t>
            </a:fld>
            <a:endParaRPr lang="en-US"/>
          </a:p>
        </p:txBody>
      </p:sp>
      <p:sp>
        <p:nvSpPr>
          <p:cNvPr id="8" name="Footer Placeholder 7">
            <a:extLst>
              <a:ext uri="{FF2B5EF4-FFF2-40B4-BE49-F238E27FC236}">
                <a16:creationId xmlns:a16="http://schemas.microsoft.com/office/drawing/2014/main" id="{86E0E346-31D3-4FF5-B46A-49F224D619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BAC2EA-C485-4A6B-ABB5-465719D83E63}"/>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62763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D8365-EFC7-4653-8A66-6857794A20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B258CD-30DA-404B-A555-DFCE6966FB41}"/>
              </a:ext>
            </a:extLst>
          </p:cNvPr>
          <p:cNvSpPr>
            <a:spLocks noGrp="1"/>
          </p:cNvSpPr>
          <p:nvPr>
            <p:ph type="dt" sz="half" idx="10"/>
          </p:nvPr>
        </p:nvSpPr>
        <p:spPr/>
        <p:txBody>
          <a:bodyPr/>
          <a:lstStyle/>
          <a:p>
            <a:fld id="{A1C032E2-00EE-4B82-9AD0-BFF1DAB10845}" type="datetimeFigureOut">
              <a:rPr lang="en-US" smtClean="0"/>
              <a:t>1/31/2022</a:t>
            </a:fld>
            <a:endParaRPr lang="en-US"/>
          </a:p>
        </p:txBody>
      </p:sp>
      <p:sp>
        <p:nvSpPr>
          <p:cNvPr id="4" name="Footer Placeholder 3">
            <a:extLst>
              <a:ext uri="{FF2B5EF4-FFF2-40B4-BE49-F238E27FC236}">
                <a16:creationId xmlns:a16="http://schemas.microsoft.com/office/drawing/2014/main" id="{9C0B6D91-C71B-462C-8302-5518A44C45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2CD644-CA3E-4C07-9F24-0ABDF28434CE}"/>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3075265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E5C8CA-9DAE-4A13-B52D-34462CDE464D}"/>
              </a:ext>
            </a:extLst>
          </p:cNvPr>
          <p:cNvSpPr>
            <a:spLocks noGrp="1"/>
          </p:cNvSpPr>
          <p:nvPr>
            <p:ph type="dt" sz="half" idx="10"/>
          </p:nvPr>
        </p:nvSpPr>
        <p:spPr/>
        <p:txBody>
          <a:bodyPr/>
          <a:lstStyle/>
          <a:p>
            <a:fld id="{A1C032E2-00EE-4B82-9AD0-BFF1DAB10845}" type="datetimeFigureOut">
              <a:rPr lang="en-US" smtClean="0"/>
              <a:t>1/31/2022</a:t>
            </a:fld>
            <a:endParaRPr lang="en-US"/>
          </a:p>
        </p:txBody>
      </p:sp>
      <p:sp>
        <p:nvSpPr>
          <p:cNvPr id="3" name="Footer Placeholder 2">
            <a:extLst>
              <a:ext uri="{FF2B5EF4-FFF2-40B4-BE49-F238E27FC236}">
                <a16:creationId xmlns:a16="http://schemas.microsoft.com/office/drawing/2014/main" id="{35C27199-FEE6-423D-A38F-A9D671FD8C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ED1483-F676-490E-B322-555B6AF912D8}"/>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3952338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3B5F-A6A4-4DB9-87F9-5A8B6661C2B4}"/>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F67376ED-C797-4F0A-8787-BE059280B2E8}"/>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BDBA71-4436-4386-8A58-D7BC9D0B5FDE}"/>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2C75B470-E9FF-45A1-BA03-D6BDF076D386}"/>
              </a:ext>
            </a:extLst>
          </p:cNvPr>
          <p:cNvSpPr>
            <a:spLocks noGrp="1"/>
          </p:cNvSpPr>
          <p:nvPr>
            <p:ph type="dt" sz="half" idx="10"/>
          </p:nvPr>
        </p:nvSpPr>
        <p:spPr/>
        <p:txBody>
          <a:bodyPr/>
          <a:lstStyle/>
          <a:p>
            <a:fld id="{A1C032E2-00EE-4B82-9AD0-BFF1DAB10845}" type="datetimeFigureOut">
              <a:rPr lang="en-US" smtClean="0"/>
              <a:t>1/31/2022</a:t>
            </a:fld>
            <a:endParaRPr lang="en-US"/>
          </a:p>
        </p:txBody>
      </p:sp>
      <p:sp>
        <p:nvSpPr>
          <p:cNvPr id="6" name="Footer Placeholder 5">
            <a:extLst>
              <a:ext uri="{FF2B5EF4-FFF2-40B4-BE49-F238E27FC236}">
                <a16:creationId xmlns:a16="http://schemas.microsoft.com/office/drawing/2014/main" id="{585E01B4-632C-4824-B809-C52148F200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B39D4C-66B7-4AFE-B2A3-1BE382EC0433}"/>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1663352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A9B44-02B5-4D32-9695-E366C562C0AE}"/>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687184DB-FD96-44DF-A27A-D326D5B3D7A5}"/>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A197D9C2-30BF-455A-BDB5-34F5EB1D1F50}"/>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2CC385C5-62CB-46CB-B0F7-634DA4548973}"/>
              </a:ext>
            </a:extLst>
          </p:cNvPr>
          <p:cNvSpPr>
            <a:spLocks noGrp="1"/>
          </p:cNvSpPr>
          <p:nvPr>
            <p:ph type="dt" sz="half" idx="10"/>
          </p:nvPr>
        </p:nvSpPr>
        <p:spPr/>
        <p:txBody>
          <a:bodyPr/>
          <a:lstStyle/>
          <a:p>
            <a:fld id="{A1C032E2-00EE-4B82-9AD0-BFF1DAB10845}" type="datetimeFigureOut">
              <a:rPr lang="en-US" smtClean="0"/>
              <a:t>1/31/2022</a:t>
            </a:fld>
            <a:endParaRPr lang="en-US"/>
          </a:p>
        </p:txBody>
      </p:sp>
      <p:sp>
        <p:nvSpPr>
          <p:cNvPr id="6" name="Footer Placeholder 5">
            <a:extLst>
              <a:ext uri="{FF2B5EF4-FFF2-40B4-BE49-F238E27FC236}">
                <a16:creationId xmlns:a16="http://schemas.microsoft.com/office/drawing/2014/main" id="{8FF5647A-EF06-45F9-BBA1-B2D4B24B78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4D601D-FB90-4F7D-9F91-6BF1A3F673FE}"/>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817516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E5FFA-4894-41AF-9D63-82B5BDD44C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365F8F-9891-4F13-BABE-57D362D324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A4CFA8-AD60-4C69-94B3-B59EDCA86175}"/>
              </a:ext>
            </a:extLst>
          </p:cNvPr>
          <p:cNvSpPr>
            <a:spLocks noGrp="1"/>
          </p:cNvSpPr>
          <p:nvPr>
            <p:ph type="dt" sz="half" idx="10"/>
          </p:nvPr>
        </p:nvSpPr>
        <p:spPr/>
        <p:txBody>
          <a:bodyPr/>
          <a:lstStyle/>
          <a:p>
            <a:fld id="{A1C032E2-00EE-4B82-9AD0-BFF1DAB10845}" type="datetimeFigureOut">
              <a:rPr lang="en-US" smtClean="0"/>
              <a:t>1/31/2022</a:t>
            </a:fld>
            <a:endParaRPr lang="en-US"/>
          </a:p>
        </p:txBody>
      </p:sp>
      <p:sp>
        <p:nvSpPr>
          <p:cNvPr id="5" name="Footer Placeholder 4">
            <a:extLst>
              <a:ext uri="{FF2B5EF4-FFF2-40B4-BE49-F238E27FC236}">
                <a16:creationId xmlns:a16="http://schemas.microsoft.com/office/drawing/2014/main" id="{EF4EC141-0BCC-46FA-9AFF-312B0C2B00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1E2F95-AB80-463B-83BD-34C4DF480A09}"/>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3002779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F4B5B6-4790-4147-A790-EC6205819A78}"/>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C1D7F9-8126-4727-9811-5BB8709ADA81}"/>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1376F1-6696-4776-862E-F1F7B796A85B}"/>
              </a:ext>
            </a:extLst>
          </p:cNvPr>
          <p:cNvSpPr>
            <a:spLocks noGrp="1"/>
          </p:cNvSpPr>
          <p:nvPr>
            <p:ph type="dt" sz="half" idx="10"/>
          </p:nvPr>
        </p:nvSpPr>
        <p:spPr/>
        <p:txBody>
          <a:bodyPr/>
          <a:lstStyle/>
          <a:p>
            <a:fld id="{A1C032E2-00EE-4B82-9AD0-BFF1DAB10845}" type="datetimeFigureOut">
              <a:rPr lang="en-US" smtClean="0"/>
              <a:t>1/31/2022</a:t>
            </a:fld>
            <a:endParaRPr lang="en-US"/>
          </a:p>
        </p:txBody>
      </p:sp>
      <p:sp>
        <p:nvSpPr>
          <p:cNvPr id="5" name="Footer Placeholder 4">
            <a:extLst>
              <a:ext uri="{FF2B5EF4-FFF2-40B4-BE49-F238E27FC236}">
                <a16:creationId xmlns:a16="http://schemas.microsoft.com/office/drawing/2014/main" id="{B45A0184-170E-4F52-BA46-824AA554F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F24B7-DC28-429D-B933-5084C6CD9748}"/>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22708900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0C68-543E-4D03-9B38-959FCF8DB063}"/>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2117270C-C1DE-4881-893D-65034BE8D0FE}"/>
              </a:ext>
            </a:extLst>
          </p:cNvPr>
          <p:cNvSpPr>
            <a:spLocks noGrp="1"/>
          </p:cNvSpPr>
          <p:nvPr>
            <p:ph type="subTitle" idx="1"/>
          </p:nvPr>
        </p:nvSpPr>
        <p:spPr>
          <a:xfrm>
            <a:off x="2286000" y="5403057"/>
            <a:ext cx="13716000" cy="2483643"/>
          </a:xfrm>
        </p:spPr>
        <p:txBody>
          <a:bodyPr/>
          <a:lstStyle>
            <a:lvl1pPr marL="0" indent="0" algn="ctr">
              <a:buNone/>
              <a:defRPr sz="3600"/>
            </a:lvl1pPr>
            <a:lvl2pPr marL="685784" indent="0" algn="ctr">
              <a:buNone/>
              <a:defRPr sz="3000"/>
            </a:lvl2pPr>
            <a:lvl3pPr marL="1371566" indent="0" algn="ctr">
              <a:buNone/>
              <a:defRPr sz="2700"/>
            </a:lvl3pPr>
            <a:lvl4pPr marL="2057349" indent="0" algn="ctr">
              <a:buNone/>
              <a:defRPr sz="2400"/>
            </a:lvl4pPr>
            <a:lvl5pPr marL="2743131" indent="0" algn="ctr">
              <a:buNone/>
              <a:defRPr sz="2400"/>
            </a:lvl5pPr>
            <a:lvl6pPr marL="3428915" indent="0" algn="ctr">
              <a:buNone/>
              <a:defRPr sz="2400"/>
            </a:lvl6pPr>
            <a:lvl7pPr marL="4114697" indent="0" algn="ctr">
              <a:buNone/>
              <a:defRPr sz="2400"/>
            </a:lvl7pPr>
            <a:lvl8pPr marL="4800480" indent="0" algn="ctr">
              <a:buNone/>
              <a:defRPr sz="2400"/>
            </a:lvl8pPr>
            <a:lvl9pPr marL="5486264"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70DC3CFF-5F67-49C0-8A80-3C1AF73E3447}"/>
              </a:ext>
            </a:extLst>
          </p:cNvPr>
          <p:cNvSpPr>
            <a:spLocks noGrp="1"/>
          </p:cNvSpPr>
          <p:nvPr>
            <p:ph type="dt" sz="half" idx="10"/>
          </p:nvPr>
        </p:nvSpPr>
        <p:spPr/>
        <p:txBody>
          <a:bodyPr/>
          <a:lstStyle/>
          <a:p>
            <a:fld id="{A1C032E2-00EE-4B82-9AD0-BFF1DAB10845}" type="datetimeFigureOut">
              <a:rPr lang="en-US" smtClean="0"/>
              <a:t>1/31/2022</a:t>
            </a:fld>
            <a:endParaRPr lang="en-US"/>
          </a:p>
        </p:txBody>
      </p:sp>
      <p:sp>
        <p:nvSpPr>
          <p:cNvPr id="5" name="Footer Placeholder 4">
            <a:extLst>
              <a:ext uri="{FF2B5EF4-FFF2-40B4-BE49-F238E27FC236}">
                <a16:creationId xmlns:a16="http://schemas.microsoft.com/office/drawing/2014/main" id="{DA36878A-084D-42FF-8A44-64C774A547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E2BDF6-8083-4F49-BFFA-EB9F5A997466}"/>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22493433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551A2-50C6-4AB0-847E-37A0C2731E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4C6F70-4335-4DE1-A239-AD4A88E7FC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4EF197-0840-44B4-95CD-AE255890E0B7}"/>
              </a:ext>
            </a:extLst>
          </p:cNvPr>
          <p:cNvSpPr>
            <a:spLocks noGrp="1"/>
          </p:cNvSpPr>
          <p:nvPr>
            <p:ph type="dt" sz="half" idx="10"/>
          </p:nvPr>
        </p:nvSpPr>
        <p:spPr/>
        <p:txBody>
          <a:bodyPr/>
          <a:lstStyle/>
          <a:p>
            <a:fld id="{A1C032E2-00EE-4B82-9AD0-BFF1DAB10845}" type="datetimeFigureOut">
              <a:rPr lang="en-US" smtClean="0"/>
              <a:t>1/31/2022</a:t>
            </a:fld>
            <a:endParaRPr lang="en-US"/>
          </a:p>
        </p:txBody>
      </p:sp>
      <p:sp>
        <p:nvSpPr>
          <p:cNvPr id="5" name="Footer Placeholder 4">
            <a:extLst>
              <a:ext uri="{FF2B5EF4-FFF2-40B4-BE49-F238E27FC236}">
                <a16:creationId xmlns:a16="http://schemas.microsoft.com/office/drawing/2014/main" id="{DD996174-31FB-4055-8DA5-A126A33419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F3B142-536E-487E-93E5-ACBBEBCDDB33}"/>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16213281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at is Zoom ?">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73031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17731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3B5F-A6A4-4DB9-87F9-5A8B6661C2B4}"/>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F67376ED-C797-4F0A-8787-BE059280B2E8}"/>
              </a:ext>
            </a:extLst>
          </p:cNvPr>
          <p:cNvSpPr>
            <a:spLocks noGrp="1"/>
          </p:cNvSpPr>
          <p:nvPr>
            <p:ph idx="1"/>
          </p:nvPr>
        </p:nvSpPr>
        <p:spPr>
          <a:xfrm>
            <a:off x="7774782" y="1481144"/>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BDBA71-4436-4386-8A58-D7BC9D0B5FDE}"/>
              </a:ext>
            </a:extLst>
          </p:cNvPr>
          <p:cNvSpPr>
            <a:spLocks noGrp="1"/>
          </p:cNvSpPr>
          <p:nvPr>
            <p:ph type="body" sz="half" idx="2"/>
          </p:nvPr>
        </p:nvSpPr>
        <p:spPr>
          <a:xfrm>
            <a:off x="1259683" y="3086100"/>
            <a:ext cx="5898356" cy="5717382"/>
          </a:xfrm>
        </p:spPr>
        <p:txBody>
          <a:bodyPr/>
          <a:lstStyle>
            <a:lvl1pPr marL="0" indent="0">
              <a:buNone/>
              <a:defRPr sz="2400"/>
            </a:lvl1pPr>
            <a:lvl2pPr marL="685784" indent="0">
              <a:buNone/>
              <a:defRPr sz="2100"/>
            </a:lvl2pPr>
            <a:lvl3pPr marL="1371566" indent="0">
              <a:buNone/>
              <a:defRPr sz="1800"/>
            </a:lvl3pPr>
            <a:lvl4pPr marL="2057349" indent="0">
              <a:buNone/>
              <a:defRPr sz="1500"/>
            </a:lvl4pPr>
            <a:lvl5pPr marL="2743131" indent="0">
              <a:buNone/>
              <a:defRPr sz="1500"/>
            </a:lvl5pPr>
            <a:lvl6pPr marL="3428915" indent="0">
              <a:buNone/>
              <a:defRPr sz="1500"/>
            </a:lvl6pPr>
            <a:lvl7pPr marL="4114697" indent="0">
              <a:buNone/>
              <a:defRPr sz="1500"/>
            </a:lvl7pPr>
            <a:lvl8pPr marL="4800480" indent="0">
              <a:buNone/>
              <a:defRPr sz="1500"/>
            </a:lvl8pPr>
            <a:lvl9pPr marL="5486264"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2C75B470-E9FF-45A1-BA03-D6BDF076D386}"/>
              </a:ext>
            </a:extLst>
          </p:cNvPr>
          <p:cNvSpPr>
            <a:spLocks noGrp="1"/>
          </p:cNvSpPr>
          <p:nvPr>
            <p:ph type="dt" sz="half" idx="10"/>
          </p:nvPr>
        </p:nvSpPr>
        <p:spPr/>
        <p:txBody>
          <a:bodyPr/>
          <a:lstStyle/>
          <a:p>
            <a:fld id="{A1C032E2-00EE-4B82-9AD0-BFF1DAB10845}" type="datetimeFigureOut">
              <a:rPr lang="en-US" smtClean="0"/>
              <a:t>1/31/2022</a:t>
            </a:fld>
            <a:endParaRPr lang="en-US"/>
          </a:p>
        </p:txBody>
      </p:sp>
      <p:sp>
        <p:nvSpPr>
          <p:cNvPr id="6" name="Footer Placeholder 5">
            <a:extLst>
              <a:ext uri="{FF2B5EF4-FFF2-40B4-BE49-F238E27FC236}">
                <a16:creationId xmlns:a16="http://schemas.microsoft.com/office/drawing/2014/main" id="{585E01B4-632C-4824-B809-C52148F200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B39D4C-66B7-4AFE-B2A3-1BE382EC0433}"/>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2741749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3.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1" name="Google Shape;93;p13">
            <a:extLst>
              <a:ext uri="{FF2B5EF4-FFF2-40B4-BE49-F238E27FC236}">
                <a16:creationId xmlns:a16="http://schemas.microsoft.com/office/drawing/2014/main" id="{54BEC8ED-6C6D-7045-BADE-25BD3981A7DD}"/>
              </a:ext>
            </a:extLst>
          </p:cNvPr>
          <p:cNvPicPr preferRelativeResize="0"/>
          <p:nvPr userDrawn="1"/>
        </p:nvPicPr>
        <p:blipFill rotWithShape="1">
          <a:blip r:embed="rId11" cstate="email">
            <a:alphaModFix/>
            <a:extLst>
              <a:ext uri="{28A0092B-C50C-407E-A947-70E740481C1C}">
                <a14:useLocalDpi xmlns:a14="http://schemas.microsoft.com/office/drawing/2010/main"/>
              </a:ext>
            </a:extLst>
          </a:blip>
          <a:srcRect/>
          <a:stretch/>
        </p:blipFill>
        <p:spPr>
          <a:xfrm>
            <a:off x="12284556" y="9275175"/>
            <a:ext cx="1324702" cy="829408"/>
          </a:xfrm>
          <a:prstGeom prst="rect">
            <a:avLst/>
          </a:prstGeom>
          <a:noFill/>
          <a:ln>
            <a:noFill/>
          </a:ln>
        </p:spPr>
      </p:pic>
      <p:pic>
        <p:nvPicPr>
          <p:cNvPr id="12" name="Picture 11">
            <a:extLst>
              <a:ext uri="{FF2B5EF4-FFF2-40B4-BE49-F238E27FC236}">
                <a16:creationId xmlns:a16="http://schemas.microsoft.com/office/drawing/2014/main" id="{DE3EFAE6-97B9-7F4A-B5C7-EDF23655B3E6}"/>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13638372" y="9246462"/>
            <a:ext cx="4573201" cy="1066541"/>
          </a:xfrm>
          <a:prstGeom prst="rect">
            <a:avLst/>
          </a:prstGeom>
        </p:spPr>
      </p:pic>
      <p:pic>
        <p:nvPicPr>
          <p:cNvPr id="13" name="Picture 12" descr="Icon&#10;&#10;Description automatically generated">
            <a:extLst>
              <a:ext uri="{FF2B5EF4-FFF2-40B4-BE49-F238E27FC236}">
                <a16:creationId xmlns:a16="http://schemas.microsoft.com/office/drawing/2014/main" id="{98F0C0F3-F65F-134C-A0E0-5D41B2B8DA62}"/>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0971342" y="9448497"/>
            <a:ext cx="1095154" cy="606546"/>
          </a:xfrm>
          <a:prstGeom prst="rect">
            <a:avLst/>
          </a:prstGeom>
        </p:spPr>
      </p:pic>
      <p:pic>
        <p:nvPicPr>
          <p:cNvPr id="14" name="Picture 13">
            <a:extLst>
              <a:ext uri="{FF2B5EF4-FFF2-40B4-BE49-F238E27FC236}">
                <a16:creationId xmlns:a16="http://schemas.microsoft.com/office/drawing/2014/main" id="{3DC99A92-473C-5540-8AFC-42E5BD6AC15A}"/>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8588976" y="9225098"/>
            <a:ext cx="2272310" cy="1074398"/>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50D50C-8093-4A4D-9FF3-A938F839F470}"/>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61E6CA-2992-40AD-9AF9-CF6C5D34FF4B}"/>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345DF6-52A7-4DA4-A71D-07A911CEBC91}"/>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A1C032E2-00EE-4B82-9AD0-BFF1DAB10845}" type="datetimeFigureOut">
              <a:rPr lang="en-US" smtClean="0"/>
              <a:t>1/31/2022</a:t>
            </a:fld>
            <a:endParaRPr lang="en-US"/>
          </a:p>
        </p:txBody>
      </p:sp>
      <p:sp>
        <p:nvSpPr>
          <p:cNvPr id="5" name="Footer Placeholder 4">
            <a:extLst>
              <a:ext uri="{FF2B5EF4-FFF2-40B4-BE49-F238E27FC236}">
                <a16:creationId xmlns:a16="http://schemas.microsoft.com/office/drawing/2014/main" id="{1F500790-6B5A-4AC8-945A-2159A8E48AD1}"/>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1A9E24-E381-4B56-B0AD-465C07EFA2EB}"/>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2DEDEB81-B69A-40AC-AD27-06B733D4F458}" type="slidenum">
              <a:rPr lang="en-US" smtClean="0"/>
              <a:t>‹#›</a:t>
            </a:fld>
            <a:endParaRPr lang="en-US"/>
          </a:p>
        </p:txBody>
      </p:sp>
    </p:spTree>
    <p:extLst>
      <p:ext uri="{BB962C8B-B14F-4D97-AF65-F5344CB8AC3E}">
        <p14:creationId xmlns:p14="http://schemas.microsoft.com/office/powerpoint/2010/main" val="358334514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50D50C-8093-4A4D-9FF3-A938F839F470}"/>
              </a:ext>
            </a:extLst>
          </p:cNvPr>
          <p:cNvSpPr>
            <a:spLocks noGrp="1"/>
          </p:cNvSpPr>
          <p:nvPr>
            <p:ph type="title"/>
          </p:nvPr>
        </p:nvSpPr>
        <p:spPr>
          <a:xfrm>
            <a:off x="1257300" y="547694"/>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61E6CA-2992-40AD-9AF9-CF6C5D34FF4B}"/>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345DF6-52A7-4DA4-A71D-07A911CEBC91}"/>
              </a:ext>
            </a:extLst>
          </p:cNvPr>
          <p:cNvSpPr>
            <a:spLocks noGrp="1"/>
          </p:cNvSpPr>
          <p:nvPr>
            <p:ph type="dt" sz="half" idx="2"/>
          </p:nvPr>
        </p:nvSpPr>
        <p:spPr>
          <a:xfrm>
            <a:off x="1257300" y="9534532"/>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A1C032E2-00EE-4B82-9AD0-BFF1DAB10845}" type="datetimeFigureOut">
              <a:rPr lang="en-US" smtClean="0"/>
              <a:t>1/31/2022</a:t>
            </a:fld>
            <a:endParaRPr lang="en-US"/>
          </a:p>
        </p:txBody>
      </p:sp>
      <p:sp>
        <p:nvSpPr>
          <p:cNvPr id="5" name="Footer Placeholder 4">
            <a:extLst>
              <a:ext uri="{FF2B5EF4-FFF2-40B4-BE49-F238E27FC236}">
                <a16:creationId xmlns:a16="http://schemas.microsoft.com/office/drawing/2014/main" id="{1F500790-6B5A-4AC8-945A-2159A8E48AD1}"/>
              </a:ext>
            </a:extLst>
          </p:cNvPr>
          <p:cNvSpPr>
            <a:spLocks noGrp="1"/>
          </p:cNvSpPr>
          <p:nvPr>
            <p:ph type="ftr" sz="quarter" idx="3"/>
          </p:nvPr>
        </p:nvSpPr>
        <p:spPr>
          <a:xfrm>
            <a:off x="6057900" y="9534532"/>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1A9E24-E381-4B56-B0AD-465C07EFA2EB}"/>
              </a:ext>
            </a:extLst>
          </p:cNvPr>
          <p:cNvSpPr>
            <a:spLocks noGrp="1"/>
          </p:cNvSpPr>
          <p:nvPr>
            <p:ph type="sldNum" sz="quarter" idx="4"/>
          </p:nvPr>
        </p:nvSpPr>
        <p:spPr>
          <a:xfrm>
            <a:off x="12915900" y="9534532"/>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2DEDEB81-B69A-40AC-AD27-06B733D4F458}" type="slidenum">
              <a:rPr lang="en-US" smtClean="0"/>
              <a:t>‹#›</a:t>
            </a:fld>
            <a:endParaRPr lang="en-US"/>
          </a:p>
        </p:txBody>
      </p:sp>
    </p:spTree>
    <p:extLst>
      <p:ext uri="{BB962C8B-B14F-4D97-AF65-F5344CB8AC3E}">
        <p14:creationId xmlns:p14="http://schemas.microsoft.com/office/powerpoint/2010/main" val="194782844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Lst>
  <p:txStyles>
    <p:titleStyle>
      <a:lvl1pPr algn="l" defTabSz="1371566"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891" indent="-342891" algn="l" defTabSz="1371566"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675" indent="-342891" algn="l" defTabSz="1371566"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457" indent="-342891" algn="l" defTabSz="1371566"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240" indent="-342891"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024" indent="-342891"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806" indent="-342891"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589" indent="-342891"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371" indent="-342891"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155" indent="-342891"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566" rtl="0" eaLnBrk="1" latinLnBrk="0" hangingPunct="1">
        <a:defRPr sz="2700" kern="1200">
          <a:solidFill>
            <a:schemeClr val="tx1"/>
          </a:solidFill>
          <a:latin typeface="+mn-lt"/>
          <a:ea typeface="+mn-ea"/>
          <a:cs typeface="+mn-cs"/>
        </a:defRPr>
      </a:lvl1pPr>
      <a:lvl2pPr marL="685784" algn="l" defTabSz="1371566" rtl="0" eaLnBrk="1" latinLnBrk="0" hangingPunct="1">
        <a:defRPr sz="2700" kern="1200">
          <a:solidFill>
            <a:schemeClr val="tx1"/>
          </a:solidFill>
          <a:latin typeface="+mn-lt"/>
          <a:ea typeface="+mn-ea"/>
          <a:cs typeface="+mn-cs"/>
        </a:defRPr>
      </a:lvl2pPr>
      <a:lvl3pPr marL="1371566" algn="l" defTabSz="1371566" rtl="0" eaLnBrk="1" latinLnBrk="0" hangingPunct="1">
        <a:defRPr sz="2700" kern="1200">
          <a:solidFill>
            <a:schemeClr val="tx1"/>
          </a:solidFill>
          <a:latin typeface="+mn-lt"/>
          <a:ea typeface="+mn-ea"/>
          <a:cs typeface="+mn-cs"/>
        </a:defRPr>
      </a:lvl3pPr>
      <a:lvl4pPr marL="2057349" algn="l" defTabSz="1371566" rtl="0" eaLnBrk="1" latinLnBrk="0" hangingPunct="1">
        <a:defRPr sz="2700" kern="1200">
          <a:solidFill>
            <a:schemeClr val="tx1"/>
          </a:solidFill>
          <a:latin typeface="+mn-lt"/>
          <a:ea typeface="+mn-ea"/>
          <a:cs typeface="+mn-cs"/>
        </a:defRPr>
      </a:lvl4pPr>
      <a:lvl5pPr marL="2743131" algn="l" defTabSz="1371566" rtl="0" eaLnBrk="1" latinLnBrk="0" hangingPunct="1">
        <a:defRPr sz="2700" kern="1200">
          <a:solidFill>
            <a:schemeClr val="tx1"/>
          </a:solidFill>
          <a:latin typeface="+mn-lt"/>
          <a:ea typeface="+mn-ea"/>
          <a:cs typeface="+mn-cs"/>
        </a:defRPr>
      </a:lvl5pPr>
      <a:lvl6pPr marL="3428915" algn="l" defTabSz="1371566" rtl="0" eaLnBrk="1" latinLnBrk="0" hangingPunct="1">
        <a:defRPr sz="2700" kern="1200">
          <a:solidFill>
            <a:schemeClr val="tx1"/>
          </a:solidFill>
          <a:latin typeface="+mn-lt"/>
          <a:ea typeface="+mn-ea"/>
          <a:cs typeface="+mn-cs"/>
        </a:defRPr>
      </a:lvl6pPr>
      <a:lvl7pPr marL="4114697" algn="l" defTabSz="1371566" rtl="0" eaLnBrk="1" latinLnBrk="0" hangingPunct="1">
        <a:defRPr sz="2700" kern="1200">
          <a:solidFill>
            <a:schemeClr val="tx1"/>
          </a:solidFill>
          <a:latin typeface="+mn-lt"/>
          <a:ea typeface="+mn-ea"/>
          <a:cs typeface="+mn-cs"/>
        </a:defRPr>
      </a:lvl7pPr>
      <a:lvl8pPr marL="4800480" algn="l" defTabSz="1371566" rtl="0" eaLnBrk="1" latinLnBrk="0" hangingPunct="1">
        <a:defRPr sz="2700" kern="1200">
          <a:solidFill>
            <a:schemeClr val="tx1"/>
          </a:solidFill>
          <a:latin typeface="+mn-lt"/>
          <a:ea typeface="+mn-ea"/>
          <a:cs typeface="+mn-cs"/>
        </a:defRPr>
      </a:lvl8pPr>
      <a:lvl9pPr marL="5486264" algn="l" defTabSz="1371566"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microsoft.com/office/2007/relationships/hdphoto" Target="../media/hdphoto10.wdp"/></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microsoft.com/office/2007/relationships/hdphoto" Target="../media/hdphoto11.wdp"/><Relationship Id="rId5" Type="http://schemas.openxmlformats.org/officeDocument/2006/relationships/image" Target="../media/image29.png"/><Relationship Id="rId4" Type="http://schemas.microsoft.com/office/2007/relationships/hdphoto" Target="../media/hdphoto10.wdp"/></Relationships>
</file>

<file path=ppt/slides/_rels/slide22.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microsoft.com/office/2007/relationships/hdphoto" Target="../media/hdphoto11.wdp"/><Relationship Id="rId5" Type="http://schemas.openxmlformats.org/officeDocument/2006/relationships/image" Target="../media/image29.png"/><Relationship Id="rId4" Type="http://schemas.microsoft.com/office/2007/relationships/hdphoto" Target="../media/hdphoto10.wdp"/></Relationships>
</file>

<file path=ppt/slides/_rels/slide23.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28.png"/><Relationship Id="rId7" Type="http://schemas.openxmlformats.org/officeDocument/2006/relationships/image" Target="../media/image30.png"/><Relationship Id="rId12" Type="http://schemas.openxmlformats.org/officeDocument/2006/relationships/image" Target="../media/image34.sv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microsoft.com/office/2007/relationships/hdphoto" Target="../media/hdphoto11.wdp"/><Relationship Id="rId11" Type="http://schemas.openxmlformats.org/officeDocument/2006/relationships/image" Target="../media/image33.png"/><Relationship Id="rId5" Type="http://schemas.openxmlformats.org/officeDocument/2006/relationships/image" Target="../media/image29.png"/><Relationship Id="rId10" Type="http://schemas.openxmlformats.org/officeDocument/2006/relationships/image" Target="../media/image32.png"/><Relationship Id="rId4" Type="http://schemas.microsoft.com/office/2007/relationships/hdphoto" Target="../media/hdphoto10.wdp"/><Relationship Id="rId9" Type="http://schemas.openxmlformats.org/officeDocument/2006/relationships/image" Target="../media/image31.png"/></Relationships>
</file>

<file path=ppt/slides/_rels/slide24.xml.rels><?xml version="1.0" encoding="UTF-8" standalone="yes"?>
<Relationships xmlns="http://schemas.openxmlformats.org/package/2006/relationships"><Relationship Id="rId8" Type="http://schemas.microsoft.com/office/2007/relationships/hdphoto" Target="../media/hdphoto12.wdp"/><Relationship Id="rId13"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0.png"/><Relationship Id="rId12" Type="http://schemas.microsoft.com/office/2007/relationships/hdphoto" Target="../media/hdphoto13.wdp"/><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microsoft.com/office/2007/relationships/hdphoto" Target="../media/hdphoto11.wdp"/><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2.png"/><Relationship Id="rId4" Type="http://schemas.microsoft.com/office/2007/relationships/hdphoto" Target="../media/hdphoto10.wdp"/><Relationship Id="rId9" Type="http://schemas.openxmlformats.org/officeDocument/2006/relationships/image" Target="../media/image31.png"/><Relationship Id="rId14" Type="http://schemas.openxmlformats.org/officeDocument/2006/relationships/image" Target="../media/image34.svg"/></Relationships>
</file>

<file path=ppt/slides/_rels/slide25.xml.rels><?xml version="1.0" encoding="UTF-8" standalone="yes"?>
<Relationships xmlns="http://schemas.openxmlformats.org/package/2006/relationships"><Relationship Id="rId8" Type="http://schemas.microsoft.com/office/2007/relationships/hdphoto" Target="../media/hdphoto12.wdp"/><Relationship Id="rId13" Type="http://schemas.microsoft.com/office/2007/relationships/hdphoto" Target="../media/hdphoto13.wdp"/><Relationship Id="rId3" Type="http://schemas.openxmlformats.org/officeDocument/2006/relationships/image" Target="../media/image28.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microsoft.com/office/2007/relationships/hdphoto" Target="../media/hdphoto11.wdp"/><Relationship Id="rId11" Type="http://schemas.openxmlformats.org/officeDocument/2006/relationships/image" Target="../media/image36.png"/><Relationship Id="rId5" Type="http://schemas.openxmlformats.org/officeDocument/2006/relationships/image" Target="../media/image29.png"/><Relationship Id="rId15" Type="http://schemas.openxmlformats.org/officeDocument/2006/relationships/image" Target="../media/image34.svg"/><Relationship Id="rId10" Type="http://schemas.openxmlformats.org/officeDocument/2006/relationships/image" Target="../media/image32.png"/><Relationship Id="rId4" Type="http://schemas.microsoft.com/office/2007/relationships/hdphoto" Target="../media/hdphoto10.wdp"/><Relationship Id="rId9" Type="http://schemas.openxmlformats.org/officeDocument/2006/relationships/image" Target="../media/image31.png"/><Relationship Id="rId1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37.png"/><Relationship Id="rId1" Type="http://schemas.openxmlformats.org/officeDocument/2006/relationships/slideLayout" Target="../slideLayouts/slideLayout11.xml"/><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microsoft.com/office/2007/relationships/hdphoto" Target="../media/hdphoto15.wdp"/></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6.xml"/><Relationship Id="rId4" Type="http://schemas.openxmlformats.org/officeDocument/2006/relationships/image" Target="../media/image44.sv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5.png"/><Relationship Id="rId1" Type="http://schemas.openxmlformats.org/officeDocument/2006/relationships/slideLayout" Target="../slideLayouts/slideLayout16.xml"/><Relationship Id="rId4" Type="http://schemas.openxmlformats.org/officeDocument/2006/relationships/image" Target="../media/image44.sv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6.png"/><Relationship Id="rId1" Type="http://schemas.openxmlformats.org/officeDocument/2006/relationships/slideLayout" Target="../slideLayouts/slideLayout16.xml"/><Relationship Id="rId4" Type="http://schemas.openxmlformats.org/officeDocument/2006/relationships/image" Target="../media/image44.sv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sv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52.png"/><Relationship Id="rId5" Type="http://schemas.openxmlformats.org/officeDocument/2006/relationships/image" Target="../media/image51.svg"/><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microsoft.com/office/2007/relationships/hdphoto" Target="../media/hdphoto16.wdp"/><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7" Type="http://schemas.microsoft.com/office/2007/relationships/hdphoto" Target="../media/hdphoto17.wdp"/><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6.png"/><Relationship Id="rId5" Type="http://schemas.microsoft.com/office/2007/relationships/hdphoto" Target="../media/hdphoto16.wdp"/><Relationship Id="rId4" Type="http://schemas.openxmlformats.org/officeDocument/2006/relationships/image" Target="../media/image55.png"/></Relationships>
</file>

<file path=ppt/slides/_rels/slide3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54.png"/><Relationship Id="rId7" Type="http://schemas.microsoft.com/office/2007/relationships/hdphoto" Target="../media/hdphoto17.wdp"/><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6.png"/><Relationship Id="rId11" Type="http://schemas.openxmlformats.org/officeDocument/2006/relationships/image" Target="../media/image53.svg"/><Relationship Id="rId5" Type="http://schemas.microsoft.com/office/2007/relationships/hdphoto" Target="../media/hdphoto16.wdp"/><Relationship Id="rId10" Type="http://schemas.openxmlformats.org/officeDocument/2006/relationships/image" Target="../media/image52.png"/><Relationship Id="rId4" Type="http://schemas.openxmlformats.org/officeDocument/2006/relationships/image" Target="../media/image55.png"/><Relationship Id="rId9" Type="http://schemas.openxmlformats.org/officeDocument/2006/relationships/image" Target="../media/image51.svg"/></Relationships>
</file>

<file path=ppt/slides/_rels/slide39.xml.rels><?xml version="1.0" encoding="UTF-8" standalone="yes"?>
<Relationships xmlns="http://schemas.openxmlformats.org/package/2006/relationships"><Relationship Id="rId3" Type="http://schemas.openxmlformats.org/officeDocument/2006/relationships/image" Target="../media/image58.svg"/><Relationship Id="rId7" Type="http://schemas.microsoft.com/office/2007/relationships/hdphoto" Target="../media/hdphoto14.wdp"/><Relationship Id="rId2" Type="http://schemas.openxmlformats.org/officeDocument/2006/relationships/image" Target="../media/image57.png"/><Relationship Id="rId1" Type="http://schemas.openxmlformats.org/officeDocument/2006/relationships/slideLayout" Target="../slideLayouts/slideLayout11.xml"/><Relationship Id="rId6" Type="http://schemas.openxmlformats.org/officeDocument/2006/relationships/image" Target="../media/image37.png"/><Relationship Id="rId5" Type="http://schemas.openxmlformats.org/officeDocument/2006/relationships/image" Target="../media/image60.svg"/><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hyperlink" Target="http://www.youtube.com/watch?v=LE2w9tRpF4I" TargetMode="External"/><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61.png"/></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microsoft.com/office/2007/relationships/hdphoto" Target="../media/hdphoto18.wdp"/><Relationship Id="rId4" Type="http://schemas.openxmlformats.org/officeDocument/2006/relationships/image" Target="../media/image63.png"/></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7" Type="http://schemas.microsoft.com/office/2007/relationships/hdphoto" Target="../media/hdphoto18.wdp"/><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image" Target="../media/image63.png"/><Relationship Id="rId5" Type="http://schemas.microsoft.com/office/2007/relationships/hdphoto" Target="../media/hdphoto17.wdp"/><Relationship Id="rId4" Type="http://schemas.openxmlformats.org/officeDocument/2006/relationships/image" Target="../media/image56.png"/></Relationships>
</file>

<file path=ppt/slides/_rels/slide4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62.png"/><Relationship Id="rId7" Type="http://schemas.openxmlformats.org/officeDocument/2006/relationships/image" Target="../media/image51.svg"/><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image" Target="../media/image50.png"/><Relationship Id="rId11" Type="http://schemas.microsoft.com/office/2007/relationships/hdphoto" Target="../media/hdphoto18.wdp"/><Relationship Id="rId5" Type="http://schemas.microsoft.com/office/2007/relationships/hdphoto" Target="../media/hdphoto17.wdp"/><Relationship Id="rId10" Type="http://schemas.openxmlformats.org/officeDocument/2006/relationships/image" Target="../media/image63.png"/><Relationship Id="rId4" Type="http://schemas.openxmlformats.org/officeDocument/2006/relationships/image" Target="../media/image56.png"/><Relationship Id="rId9" Type="http://schemas.openxmlformats.org/officeDocument/2006/relationships/image" Target="../media/image53.svg"/></Relationships>
</file>

<file path=ppt/slides/_rels/slide4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pn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microsoft.com/office/2007/relationships/hdphoto" Target="../media/hdphoto19.wdp"/><Relationship Id="rId7" Type="http://schemas.microsoft.com/office/2007/relationships/hdphoto" Target="../media/hdphoto18.wdp"/><Relationship Id="rId2" Type="http://schemas.openxmlformats.org/officeDocument/2006/relationships/image" Target="../media/image66.png"/><Relationship Id="rId1" Type="http://schemas.openxmlformats.org/officeDocument/2006/relationships/slideLayout" Target="../slideLayouts/slideLayout11.xml"/><Relationship Id="rId6" Type="http://schemas.openxmlformats.org/officeDocument/2006/relationships/image" Target="../media/image63.png"/><Relationship Id="rId5" Type="http://schemas.microsoft.com/office/2007/relationships/hdphoto" Target="../media/hdphoto16.wdp"/><Relationship Id="rId4" Type="http://schemas.openxmlformats.org/officeDocument/2006/relationships/image" Target="../media/image55.png"/></Relationships>
</file>

<file path=ppt/slides/_rels/slide47.xml.rels><?xml version="1.0" encoding="UTF-8" standalone="yes"?>
<Relationships xmlns="http://schemas.openxmlformats.org/package/2006/relationships"><Relationship Id="rId3" Type="http://schemas.microsoft.com/office/2007/relationships/hdphoto" Target="../media/hdphoto19.wdp"/><Relationship Id="rId7" Type="http://schemas.microsoft.com/office/2007/relationships/hdphoto" Target="../media/hdphoto18.wdp"/><Relationship Id="rId2" Type="http://schemas.openxmlformats.org/officeDocument/2006/relationships/image" Target="../media/image66.png"/><Relationship Id="rId1" Type="http://schemas.openxmlformats.org/officeDocument/2006/relationships/slideLayout" Target="../slideLayouts/slideLayout11.xml"/><Relationship Id="rId6" Type="http://schemas.openxmlformats.org/officeDocument/2006/relationships/image" Target="../media/image63.png"/><Relationship Id="rId5" Type="http://schemas.microsoft.com/office/2007/relationships/hdphoto" Target="../media/hdphoto16.wdp"/><Relationship Id="rId4" Type="http://schemas.openxmlformats.org/officeDocument/2006/relationships/image" Target="../media/image55.png"/></Relationships>
</file>

<file path=ppt/slides/_rels/slide48.xml.rels><?xml version="1.0" encoding="UTF-8" standalone="yes"?>
<Relationships xmlns="http://schemas.openxmlformats.org/package/2006/relationships"><Relationship Id="rId3" Type="http://schemas.openxmlformats.org/officeDocument/2006/relationships/hyperlink" Target="https://iconproject.org/events/" TargetMode="External"/><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hyperlink" Target="https://www.familycaregiversbc.ca/family-caregiver-support-groups/" TargetMode="External"/><Relationship Id="rId5" Type="http://schemas.openxmlformats.org/officeDocument/2006/relationships/hyperlink" Target="https://painbc.ca/about/programs/pain-support-wellness-groups" TargetMode="External"/><Relationship Id="rId4" Type="http://schemas.openxmlformats.org/officeDocument/2006/relationships/hyperlink" Target="https://www.selfmanagementbc.ca/virtualself-managementprograms"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owllabs.com/blog/zoom-webinar" TargetMode="External"/><Relationship Id="rId7" Type="http://schemas.openxmlformats.org/officeDocument/2006/relationships/hyperlink" Target="https://support.zoom.us/hc/en-us/articles/201362233-Upgrade-update-to-the-latest-version" TargetMode="External"/><Relationship Id="rId2" Type="http://schemas.openxmlformats.org/officeDocument/2006/relationships/hyperlink" Target="https://www.owllabs.com/blog/zoom" TargetMode="External"/><Relationship Id="rId1" Type="http://schemas.openxmlformats.org/officeDocument/2006/relationships/slideLayout" Target="../slideLayouts/slideLayout11.xml"/><Relationship Id="rId6" Type="http://schemas.openxmlformats.org/officeDocument/2006/relationships/hyperlink" Target="https://zoom.us/features" TargetMode="External"/><Relationship Id="rId5" Type="http://schemas.openxmlformats.org/officeDocument/2006/relationships/hyperlink" Target="https://www.pocket-lint.com/apps/news/151426-what-is-zoom-and-how-does-it-work-plus-tips-and-tricks" TargetMode="External"/><Relationship Id="rId4" Type="http://schemas.openxmlformats.org/officeDocument/2006/relationships/hyperlink" Target="https://www.zdnet.com/article/zoom-101-a-starter-guide-for-beginners-plus-advanced-tips-and-tricks-for-pro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hyperlink" Target="https://unsplash.com/photos/smgTvepind4" TargetMode="External"/><Relationship Id="rId2" Type="http://schemas.openxmlformats.org/officeDocument/2006/relationships/hyperlink" Target="https://www.pinclipart.com/pindetail/ibhxxJb_fa-c-b-zoom-clip-art-video-conferencing/" TargetMode="External"/><Relationship Id="rId1" Type="http://schemas.openxmlformats.org/officeDocument/2006/relationships/slideLayout" Target="../slideLayouts/slideLayout11.xml"/><Relationship Id="rId5" Type="http://schemas.openxmlformats.org/officeDocument/2006/relationships/hyperlink" Target="https://unsplash.com/photos/Y4qzW3AsvqI" TargetMode="External"/><Relationship Id="rId4" Type="http://schemas.openxmlformats.org/officeDocument/2006/relationships/hyperlink" Target="https://unsplash.com/photos/Eh1xd5xDE-s"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hyperlink" Target="http://creativecommons.org/licenses/by-nc-nd/4.0/" TargetMode="External"/><Relationship Id="rId2" Type="http://schemas.openxmlformats.org/officeDocument/2006/relationships/image" Target="../media/image67.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utube.com/watch?v=qsy2Ph6kSf8" TargetMode="Externa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6.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E7F00EE-A005-445C-9138-C0F11754E50D}"/>
              </a:ext>
            </a:extLst>
          </p:cNvPr>
          <p:cNvSpPr txBox="1">
            <a:spLocks/>
          </p:cNvSpPr>
          <p:nvPr/>
        </p:nvSpPr>
        <p:spPr>
          <a:xfrm>
            <a:off x="1601813" y="1114817"/>
            <a:ext cx="15084374" cy="2664308"/>
          </a:xfrm>
          <a:prstGeom prst="rect">
            <a:avLst/>
          </a:prstGeom>
        </p:spPr>
        <p:txBody>
          <a:bodyPr vert="horz" lIns="91440" tIns="45720" rIns="91440" bIns="45720" rtlCol="0" anchor="t">
            <a:normAutofit/>
          </a:bodyPr>
          <a:lstStyle>
            <a:lvl1pPr algn="ctr" defTabSz="1371600" rtl="0" eaLnBrk="1" latinLnBrk="0" hangingPunct="1">
              <a:lnSpc>
                <a:spcPct val="90000"/>
              </a:lnSpc>
              <a:spcBef>
                <a:spcPct val="0"/>
              </a:spcBef>
              <a:buNone/>
              <a:defRPr sz="9000" kern="1200">
                <a:solidFill>
                  <a:schemeClr val="tx1"/>
                </a:solidFill>
                <a:latin typeface="+mj-lt"/>
                <a:ea typeface="+mj-ea"/>
                <a:cs typeface="+mj-cs"/>
              </a:defRPr>
            </a:lvl1pPr>
          </a:lstStyle>
          <a:p>
            <a:pPr algn="l" rtl="0">
              <a:lnSpc>
                <a:spcPct val="100000"/>
              </a:lnSpc>
              <a:buClrTx/>
            </a:pPr>
            <a:r>
              <a:rPr lang="pa" sz="8000" b="1" i="0" u="none" baseline="0">
                <a:solidFill>
                  <a:schemeClr val="bg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ਖਾਤਾ ਬਣਾਉਣਾ</a:t>
            </a:r>
            <a:br>
              <a:rPr lang="pa" sz="8000" b="1">
                <a:solidFill>
                  <a:schemeClr val="bg1"/>
                </a:solidFill>
                <a:latin typeface="Arial" panose="020B0604020202020204" pitchFamily="34" charset="0"/>
                <a:cs typeface="Arial" panose="020B0604020202020204" pitchFamily="34" charset="0"/>
              </a:rPr>
            </a:br>
            <a:r>
              <a:rPr lang="pa" sz="8000" b="1" i="0" u="none" baseline="0">
                <a:solidFill>
                  <a:schemeClr val="bg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ਅਤੇ  ਮੀਟਿੰਗ ਨਿਰਧਾਰਤ ਕਰਨਾ</a:t>
            </a:r>
          </a:p>
        </p:txBody>
      </p:sp>
      <p:sp>
        <p:nvSpPr>
          <p:cNvPr id="15" name="TextBox 14">
            <a:extLst>
              <a:ext uri="{FF2B5EF4-FFF2-40B4-BE49-F238E27FC236}">
                <a16:creationId xmlns:a16="http://schemas.microsoft.com/office/drawing/2014/main" id="{4EE91D3F-483C-4D12-923C-39C6D3E3210B}"/>
              </a:ext>
            </a:extLst>
          </p:cNvPr>
          <p:cNvSpPr txBox="1"/>
          <p:nvPr/>
        </p:nvSpPr>
        <p:spPr>
          <a:xfrm>
            <a:off x="1601813" y="4581863"/>
            <a:ext cx="9144000" cy="1169551"/>
          </a:xfrm>
          <a:prstGeom prst="rect">
            <a:avLst/>
          </a:prstGeom>
          <a:noFill/>
        </p:spPr>
        <p:txBody>
          <a:bodyPr wrap="square">
            <a:spAutoFit/>
          </a:bodyPr>
          <a:lstStyle/>
          <a:p>
            <a:pPr algn="l" rtl="0"/>
            <a:br>
              <a:rPr lang="pa" sz="2000" b="1" dirty="0">
                <a:solidFill>
                  <a:schemeClr val="bg1"/>
                </a:solidFill>
              </a:rPr>
            </a:br>
            <a:r>
              <a:rPr lang="pa" sz="3600" b="1"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iCON ਡਿਜੀਟਲ ਸਿਹਤ ਸਾਖਰਤਾ, 202</a:t>
            </a:r>
            <a:r>
              <a:rPr lang="en-US" sz="3600" b="1"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2</a:t>
            </a:r>
            <a:br>
              <a:rPr lang="pa" sz="1400" b="1" dirty="0">
                <a:solidFill>
                  <a:srgbClr val="034092"/>
                </a:solidFill>
                <a:latin typeface="Arial" panose="020B0604020202020204" pitchFamily="34" charset="0"/>
                <a:cs typeface="Arial" panose="020B0604020202020204" pitchFamily="34" charset="0"/>
              </a:rPr>
            </a:br>
            <a:endParaRPr lang="pa" dirty="0"/>
          </a:p>
        </p:txBody>
      </p:sp>
      <p:sp>
        <p:nvSpPr>
          <p:cNvPr id="13" name="Rectangle 12">
            <a:extLst>
              <a:ext uri="{FF2B5EF4-FFF2-40B4-BE49-F238E27FC236}">
                <a16:creationId xmlns:a16="http://schemas.microsoft.com/office/drawing/2014/main" id="{7AAA57B8-2465-4047-AAD4-3BF36CFEE354}"/>
              </a:ext>
            </a:extLst>
          </p:cNvPr>
          <p:cNvSpPr/>
          <p:nvPr/>
        </p:nvSpPr>
        <p:spPr>
          <a:xfrm>
            <a:off x="0" y="8013032"/>
            <a:ext cx="18288000" cy="2273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rtl="0">
              <a:buClrTx/>
              <a:defRPr/>
            </a:pPr>
            <a:endParaRPr lang="pa" sz="2700" kern="1200">
              <a:solidFill>
                <a:prstClr val="white"/>
              </a:solidFill>
              <a:latin typeface="Calibri" panose="020F0502020204030204"/>
            </a:endParaRPr>
          </a:p>
        </p:txBody>
      </p:sp>
      <p:grpSp>
        <p:nvGrpSpPr>
          <p:cNvPr id="14" name="Group 13">
            <a:extLst>
              <a:ext uri="{FF2B5EF4-FFF2-40B4-BE49-F238E27FC236}">
                <a16:creationId xmlns:a16="http://schemas.microsoft.com/office/drawing/2014/main" id="{964042C5-DAF7-4F80-83F8-B5A15F5E452F}"/>
              </a:ext>
            </a:extLst>
          </p:cNvPr>
          <p:cNvGrpSpPr/>
          <p:nvPr/>
        </p:nvGrpSpPr>
        <p:grpSpPr>
          <a:xfrm>
            <a:off x="2138502" y="8237239"/>
            <a:ext cx="13992468" cy="1825553"/>
            <a:chOff x="1139800" y="5469144"/>
            <a:chExt cx="9328312" cy="1217035"/>
          </a:xfrm>
        </p:grpSpPr>
        <p:pic>
          <p:nvPicPr>
            <p:cNvPr id="16" name="Picture 15">
              <a:extLst>
                <a:ext uri="{FF2B5EF4-FFF2-40B4-BE49-F238E27FC236}">
                  <a16:creationId xmlns:a16="http://schemas.microsoft.com/office/drawing/2014/main" id="{B60A058F-E5E9-4B25-84BE-7FF730262B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28200" y="5469144"/>
              <a:ext cx="2573981" cy="1217035"/>
            </a:xfrm>
            <a:prstGeom prst="rect">
              <a:avLst/>
            </a:prstGeom>
          </p:spPr>
        </p:pic>
        <p:pic>
          <p:nvPicPr>
            <p:cNvPr id="17" name="Picture 16">
              <a:extLst>
                <a:ext uri="{FF2B5EF4-FFF2-40B4-BE49-F238E27FC236}">
                  <a16:creationId xmlns:a16="http://schemas.microsoft.com/office/drawing/2014/main" id="{C3B53337-101B-4128-8595-06FF5F61A4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9800" y="5729761"/>
              <a:ext cx="1241703" cy="687800"/>
            </a:xfrm>
            <a:prstGeom prst="rect">
              <a:avLst/>
            </a:prstGeom>
          </p:spPr>
        </p:pic>
        <p:pic>
          <p:nvPicPr>
            <p:cNvPr id="18" name="Picture 17">
              <a:extLst>
                <a:ext uri="{FF2B5EF4-FFF2-40B4-BE49-F238E27FC236}">
                  <a16:creationId xmlns:a16="http://schemas.microsoft.com/office/drawing/2014/main" id="{11CFE2D1-0824-4020-9EB4-72AF999420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82657" y="5530731"/>
              <a:ext cx="4885455" cy="1131608"/>
            </a:xfrm>
            <a:prstGeom prst="rect">
              <a:avLst/>
            </a:prstGeom>
          </p:spPr>
        </p:pic>
      </p:grpSp>
      <p:pic>
        <p:nvPicPr>
          <p:cNvPr id="19" name="Picture 2" descr="Fa C B - Zoom Clip Art Video Conferencing - Png Download (960x540), Png Download">
            <a:extLst>
              <a:ext uri="{FF2B5EF4-FFF2-40B4-BE49-F238E27FC236}">
                <a16:creationId xmlns:a16="http://schemas.microsoft.com/office/drawing/2014/main" id="{9F6E3153-7F74-4F6C-9F78-6682B5CD06F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802788" y="4034954"/>
            <a:ext cx="6096070" cy="378276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54219B71-D9C0-4126-86B1-72D1E6516D3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187325" y="4213975"/>
            <a:ext cx="704430" cy="667074"/>
          </a:xfrm>
          <a:prstGeom prst="rect">
            <a:avLst/>
          </a:prstGeom>
        </p:spPr>
      </p:pic>
      <p:sp>
        <p:nvSpPr>
          <p:cNvPr id="21" name="Rectangle 20">
            <a:extLst>
              <a:ext uri="{FF2B5EF4-FFF2-40B4-BE49-F238E27FC236}">
                <a16:creationId xmlns:a16="http://schemas.microsoft.com/office/drawing/2014/main" id="{3A0EB7CE-1228-4B96-BC46-E2A2476693B2}"/>
              </a:ext>
            </a:extLst>
          </p:cNvPr>
          <p:cNvSpPr/>
          <p:nvPr/>
        </p:nvSpPr>
        <p:spPr>
          <a:xfrm>
            <a:off x="11870155" y="6517298"/>
            <a:ext cx="1862240" cy="276999"/>
          </a:xfrm>
          <a:prstGeom prst="rect">
            <a:avLst/>
          </a:prstGeom>
        </p:spPr>
        <p:txBody>
          <a:bodyPr wrap="square">
            <a:spAutoFit/>
          </a:bodyPr>
          <a:lstStyle/>
          <a:p>
            <a:pPr algn="l" rtl="0"/>
            <a:r>
              <a:rPr lang="pa" sz="1200" b="0" i="0" u="none" baseline="0">
                <a:solidFill>
                  <a:srgbClr val="EEEEEE"/>
                </a:solidFill>
              </a:rPr>
              <a:t>(ਲੇਖਕ ਅਗਿਆਤ, n.d.)</a:t>
            </a:r>
          </a:p>
        </p:txBody>
      </p:sp>
    </p:spTree>
    <p:extLst>
      <p:ext uri="{BB962C8B-B14F-4D97-AF65-F5344CB8AC3E}">
        <p14:creationId xmlns:p14="http://schemas.microsoft.com/office/powerpoint/2010/main" val="1888617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479953-8817-4529-951C-21ED2FFBB138}"/>
              </a:ext>
            </a:extLst>
          </p:cNvPr>
          <p:cNvSpPr txBox="1"/>
          <p:nvPr/>
        </p:nvSpPr>
        <p:spPr>
          <a:xfrm>
            <a:off x="1257300" y="616060"/>
            <a:ext cx="15410984" cy="861903"/>
          </a:xfrm>
          <a:prstGeom prst="rect">
            <a:avLst/>
          </a:prstGeom>
          <a:noFill/>
        </p:spPr>
        <p:txBody>
          <a:bodyPr wrap="square" rtlCol="0">
            <a:spAutoFit/>
          </a:bodyPr>
          <a:lstStyle/>
          <a:p>
            <a:pPr algn="l" defTabSz="1371600" rtl="0">
              <a:buClrTx/>
            </a:pPr>
            <a:r>
              <a:rPr lang="pa" sz="5001" b="0" i="0" u="none" kern="1200" baseline="0">
                <a:solidFill>
                  <a:srgbClr val="003366"/>
                </a:solidFill>
                <a:latin typeface="Arial" panose="020B0604020202020204" pitchFamily="34" charset="0"/>
                <a:ea typeface="+mn-ea"/>
                <a:cs typeface="Arial" panose="020B0604020202020204" pitchFamily="34" charset="0"/>
              </a:rPr>
              <a:t>4. ਇੱਕ ਈਮੇਲ ਪਤਾ ਦਾਖਲ ਕਰੋ, ਫਿਰ "ਸਾਈਨ ਅੱਪ" 'ਤੇ ਕਲਿੱਕ ਕਰੋ।</a:t>
            </a:r>
          </a:p>
        </p:txBody>
      </p:sp>
      <p:pic>
        <p:nvPicPr>
          <p:cNvPr id="2" name="Picture 1">
            <a:extLst>
              <a:ext uri="{FF2B5EF4-FFF2-40B4-BE49-F238E27FC236}">
                <a16:creationId xmlns:a16="http://schemas.microsoft.com/office/drawing/2014/main" id="{FD1EBC2A-FA71-4D60-926C-AD8A6EEA960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605774" y="1702146"/>
            <a:ext cx="14258568" cy="7621483"/>
          </a:xfrm>
          <a:prstGeom prst="rect">
            <a:avLst/>
          </a:prstGeom>
          <a:ln>
            <a:noFill/>
          </a:ln>
          <a:effectLst>
            <a:outerShdw blurRad="292100" dist="139700" dir="2700000" algn="tl" rotWithShape="0">
              <a:srgbClr val="333333">
                <a:alpha val="65000"/>
              </a:srgbClr>
            </a:outerShdw>
          </a:effectLst>
        </p:spPr>
      </p:pic>
      <p:cxnSp>
        <p:nvCxnSpPr>
          <p:cNvPr id="6" name="Straight Arrow Connector 5">
            <a:extLst>
              <a:ext uri="{FF2B5EF4-FFF2-40B4-BE49-F238E27FC236}">
                <a16:creationId xmlns:a16="http://schemas.microsoft.com/office/drawing/2014/main" id="{6B0D0B53-AD21-4891-A1CC-1A33B0058BBE}"/>
              </a:ext>
            </a:extLst>
          </p:cNvPr>
          <p:cNvCxnSpPr>
            <a:cxnSpLocks/>
          </p:cNvCxnSpPr>
          <p:nvPr/>
        </p:nvCxnSpPr>
        <p:spPr>
          <a:xfrm flipH="1" flipV="1">
            <a:off x="13030200" y="5003800"/>
            <a:ext cx="4000500" cy="18669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Table 9">
            <a:extLst>
              <a:ext uri="{FF2B5EF4-FFF2-40B4-BE49-F238E27FC236}">
                <a16:creationId xmlns:a16="http://schemas.microsoft.com/office/drawing/2014/main" id="{07727CBE-E697-4FA5-88B6-32D5ED61F0D6}"/>
              </a:ext>
            </a:extLst>
          </p:cNvPr>
          <p:cNvGraphicFramePr>
            <a:graphicFrameLocks/>
          </p:cNvGraphicFramePr>
          <p:nvPr>
            <p:extLst>
              <p:ext uri="{D42A27DB-BD31-4B8C-83A1-F6EECF244321}">
                <p14:modId xmlns:p14="http://schemas.microsoft.com/office/powerpoint/2010/main" val="3711668143"/>
              </p:ext>
            </p:extLst>
          </p:nvPr>
        </p:nvGraphicFramePr>
        <p:xfrm>
          <a:off x="1257300" y="9487852"/>
          <a:ext cx="15773400" cy="36576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338715">
                <a:tc>
                  <a:txBody>
                    <a:bodyPr/>
                    <a:lstStyle/>
                    <a:p>
                      <a:pPr algn="ctr" rtl="0"/>
                      <a:r>
                        <a:rPr lang="pa" sz="1800" b="1" i="0" u="none" baseline="0">
                          <a:solidFill>
                            <a:srgbClr val="03409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ਖਾਤਾ ਬਣਾਉਣਾ</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ਮੀਟਿੰਗ ਕਰਨਾ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ਇੱਕ ਮੀਟਿੰਗ ਨਿਰਧਾਰਤ ਕਰਨਾ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3377796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479953-8817-4529-951C-21ED2FFBB138}"/>
              </a:ext>
            </a:extLst>
          </p:cNvPr>
          <p:cNvSpPr txBox="1"/>
          <p:nvPr/>
        </p:nvSpPr>
        <p:spPr>
          <a:xfrm>
            <a:off x="1035671" y="479219"/>
            <a:ext cx="16216658" cy="1446550"/>
          </a:xfrm>
          <a:prstGeom prst="rect">
            <a:avLst/>
          </a:prstGeom>
          <a:noFill/>
        </p:spPr>
        <p:txBody>
          <a:bodyPr wrap="square" rtlCol="0">
            <a:spAutoFit/>
          </a:bodyPr>
          <a:lstStyle/>
          <a:p>
            <a:pPr algn="l" defTabSz="1371600" rtl="0">
              <a:buClrTx/>
            </a:pPr>
            <a:r>
              <a:rPr lang="pa" sz="4400" b="0" i="0" u="none" kern="1200" baseline="0">
                <a:solidFill>
                  <a:srgbClr val="003366"/>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5. ਤੁਹਾਨੂੰ ਇੱਕ ਪੁਸ਼ਟੀਕਰਨ ਈਮੇਲ ਭੇਜੀ ਜਾਵੇਗੀ। ਤੁਹਾਡੀ ਈਮੇਲ ਸੇਵਾ 'ਤੇ ਨਿਰਭਰ ਕਰਦਿਆਂ, "ਜੀਮੇਲ ਖੋਲ੍ਹੋ" ਜਾਂ "ਆਉਟਲੁੱਕ ਖੋਲ੍ਹੋ" 'ਤੇ ਕਲਿੱਕ ਕਰੋ।</a:t>
            </a:r>
          </a:p>
        </p:txBody>
      </p:sp>
      <p:grpSp>
        <p:nvGrpSpPr>
          <p:cNvPr id="10" name="Group 9">
            <a:extLst>
              <a:ext uri="{FF2B5EF4-FFF2-40B4-BE49-F238E27FC236}">
                <a16:creationId xmlns:a16="http://schemas.microsoft.com/office/drawing/2014/main" id="{95562866-ED4B-4A50-99EE-CF4B4ECD2927}"/>
              </a:ext>
            </a:extLst>
          </p:cNvPr>
          <p:cNvGrpSpPr/>
          <p:nvPr/>
        </p:nvGrpSpPr>
        <p:grpSpPr>
          <a:xfrm>
            <a:off x="1784745" y="1728525"/>
            <a:ext cx="14718510" cy="7572716"/>
            <a:chOff x="1174812" y="1456977"/>
            <a:chExt cx="15328777" cy="8145463"/>
          </a:xfrm>
        </p:grpSpPr>
        <p:grpSp>
          <p:nvGrpSpPr>
            <p:cNvPr id="9" name="Group 8">
              <a:extLst>
                <a:ext uri="{FF2B5EF4-FFF2-40B4-BE49-F238E27FC236}">
                  <a16:creationId xmlns:a16="http://schemas.microsoft.com/office/drawing/2014/main" id="{E26CC31C-B559-4051-8069-8F2A72B90721}"/>
                </a:ext>
              </a:extLst>
            </p:cNvPr>
            <p:cNvGrpSpPr/>
            <p:nvPr/>
          </p:nvGrpSpPr>
          <p:grpSpPr>
            <a:xfrm>
              <a:off x="1174812" y="1456977"/>
              <a:ext cx="15328777" cy="8145463"/>
              <a:chOff x="1174812" y="1456977"/>
              <a:chExt cx="15328777" cy="8145463"/>
            </a:xfrm>
          </p:grpSpPr>
          <p:pic>
            <p:nvPicPr>
              <p:cNvPr id="2" name="Picture 1">
                <a:extLst>
                  <a:ext uri="{FF2B5EF4-FFF2-40B4-BE49-F238E27FC236}">
                    <a16:creationId xmlns:a16="http://schemas.microsoft.com/office/drawing/2014/main" id="{CC63DFE1-CAEA-4122-A4BC-20CC8C91A8E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4242"/>
              <a:stretch/>
            </p:blipFill>
            <p:spPr>
              <a:xfrm>
                <a:off x="1174812" y="1456977"/>
                <a:ext cx="15328777" cy="8145463"/>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964A74AA-E619-42A1-8D10-9AD007BE0BAA}"/>
                  </a:ext>
                </a:extLst>
              </p:cNvPr>
              <p:cNvSpPr/>
              <p:nvPr/>
            </p:nvSpPr>
            <p:spPr>
              <a:xfrm>
                <a:off x="8426450" y="5347732"/>
                <a:ext cx="3429000"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a" dirty="0"/>
              </a:p>
            </p:txBody>
          </p:sp>
        </p:grpSp>
        <p:sp>
          <p:nvSpPr>
            <p:cNvPr id="4" name="TextBox 3">
              <a:extLst>
                <a:ext uri="{FF2B5EF4-FFF2-40B4-BE49-F238E27FC236}">
                  <a16:creationId xmlns:a16="http://schemas.microsoft.com/office/drawing/2014/main" id="{6A943F6C-8AFC-4C3F-9B6D-4B5C0EA420F4}"/>
                </a:ext>
              </a:extLst>
            </p:cNvPr>
            <p:cNvSpPr txBox="1"/>
            <p:nvPr/>
          </p:nvSpPr>
          <p:spPr>
            <a:xfrm>
              <a:off x="8388351" y="5316954"/>
              <a:ext cx="3771900" cy="400110"/>
            </a:xfrm>
            <a:prstGeom prst="rect">
              <a:avLst/>
            </a:prstGeom>
            <a:noFill/>
          </p:spPr>
          <p:txBody>
            <a:bodyPr wrap="square" rtlCol="0">
              <a:spAutoFit/>
            </a:bodyPr>
            <a:lstStyle/>
            <a:p>
              <a:pPr algn="l" rtl="0"/>
              <a:r>
                <a:rPr lang="pa" sz="2000" b="1" i="0" u="none" baseline="0" dirty="0">
                  <a:solidFill>
                    <a:srgbClr val="595959"/>
                  </a:solidFill>
                  <a:latin typeface="Lato"/>
                  <a:ea typeface="Lato"/>
                  <a:cs typeface="Lato"/>
                  <a:sym typeface="Lato"/>
                </a:rPr>
                <a:t>sample-email@gmail.com.</a:t>
              </a:r>
              <a:endParaRPr lang="pa" sz="2000" b="1" dirty="0">
                <a:latin typeface="+mn-lt"/>
              </a:endParaRPr>
            </a:p>
          </p:txBody>
        </p:sp>
      </p:grpSp>
      <p:cxnSp>
        <p:nvCxnSpPr>
          <p:cNvPr id="6" name="Straight Arrow Connector 5">
            <a:extLst>
              <a:ext uri="{FF2B5EF4-FFF2-40B4-BE49-F238E27FC236}">
                <a16:creationId xmlns:a16="http://schemas.microsoft.com/office/drawing/2014/main" id="{6B0D0B53-AD21-4891-A1CC-1A33B0058BBE}"/>
              </a:ext>
            </a:extLst>
          </p:cNvPr>
          <p:cNvCxnSpPr>
            <a:cxnSpLocks/>
          </p:cNvCxnSpPr>
          <p:nvPr/>
        </p:nvCxnSpPr>
        <p:spPr>
          <a:xfrm>
            <a:off x="3391640" y="5328895"/>
            <a:ext cx="3712565" cy="191803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A3C3F9E-712F-47B5-AEBC-1D0E94FDCA39}"/>
              </a:ext>
            </a:extLst>
          </p:cNvPr>
          <p:cNvCxnSpPr>
            <a:cxnSpLocks/>
          </p:cNvCxnSpPr>
          <p:nvPr/>
        </p:nvCxnSpPr>
        <p:spPr>
          <a:xfrm flipH="1">
            <a:off x="10807908" y="5009339"/>
            <a:ext cx="3237876" cy="223759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3" name="Table 9">
            <a:extLst>
              <a:ext uri="{FF2B5EF4-FFF2-40B4-BE49-F238E27FC236}">
                <a16:creationId xmlns:a16="http://schemas.microsoft.com/office/drawing/2014/main" id="{7D83AEEB-5D20-4CCC-BBA5-F4DE5AA320D4}"/>
              </a:ext>
            </a:extLst>
          </p:cNvPr>
          <p:cNvGraphicFramePr>
            <a:graphicFrameLocks/>
          </p:cNvGraphicFramePr>
          <p:nvPr>
            <p:extLst>
              <p:ext uri="{D42A27DB-BD31-4B8C-83A1-F6EECF244321}">
                <p14:modId xmlns:p14="http://schemas.microsoft.com/office/powerpoint/2010/main" val="2714464332"/>
              </p:ext>
            </p:extLst>
          </p:nvPr>
        </p:nvGraphicFramePr>
        <p:xfrm>
          <a:off x="1257300" y="9487852"/>
          <a:ext cx="15773400" cy="36576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338715">
                <a:tc>
                  <a:txBody>
                    <a:bodyPr/>
                    <a:lstStyle/>
                    <a:p>
                      <a:pPr algn="ctr" rtl="0"/>
                      <a:r>
                        <a:rPr lang="pa" sz="1800" b="1" i="0" u="none" baseline="0">
                          <a:solidFill>
                            <a:srgbClr val="03409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ਖਾਤਾ ਬਣਾਉਣਾ</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ਮੀਟਿੰਗ ਕਰਨਾ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ਇੱਕ ਮੀਟਿੰਗ ਨਿਰਧਾਰਤ ਕਰਨਾ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3645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479953-8817-4529-951C-21ED2FFBB138}"/>
              </a:ext>
            </a:extLst>
          </p:cNvPr>
          <p:cNvSpPr txBox="1"/>
          <p:nvPr/>
        </p:nvSpPr>
        <p:spPr>
          <a:xfrm>
            <a:off x="1035671" y="355389"/>
            <a:ext cx="16216658" cy="769441"/>
          </a:xfrm>
          <a:prstGeom prst="rect">
            <a:avLst/>
          </a:prstGeom>
          <a:noFill/>
        </p:spPr>
        <p:txBody>
          <a:bodyPr wrap="square" rtlCol="0">
            <a:spAutoFit/>
          </a:bodyPr>
          <a:lstStyle/>
          <a:p>
            <a:pPr algn="l" defTabSz="1371600" rtl="0">
              <a:buClrTx/>
            </a:pPr>
            <a:r>
              <a:rPr lang="pa" sz="4400" b="0" i="0" u="none" kern="1200" baseline="0" dirty="0">
                <a:solidFill>
                  <a:srgbClr val="003366"/>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6. ਤੁਹਾਡੀ ਈਮੇਲ ਸੇਵਾ ਇੱਕ ਨਵੀਂ ਟੈਬ ਵਿੱਚ ਖੁੱਲ੍ਹ ਜਾਵੇਗੀ। "ਸਾਈਨ ਇਨ" 'ਤੇ ਕਲਿੱਕ ਕਰੋ।</a:t>
            </a:r>
          </a:p>
        </p:txBody>
      </p:sp>
      <p:grpSp>
        <p:nvGrpSpPr>
          <p:cNvPr id="10" name="Group 9">
            <a:extLst>
              <a:ext uri="{FF2B5EF4-FFF2-40B4-BE49-F238E27FC236}">
                <a16:creationId xmlns:a16="http://schemas.microsoft.com/office/drawing/2014/main" id="{95562866-ED4B-4A50-99EE-CF4B4ECD2927}"/>
              </a:ext>
            </a:extLst>
          </p:cNvPr>
          <p:cNvGrpSpPr/>
          <p:nvPr/>
        </p:nvGrpSpPr>
        <p:grpSpPr>
          <a:xfrm>
            <a:off x="8159749" y="5506876"/>
            <a:ext cx="3771900" cy="387399"/>
            <a:chOff x="8388350" y="5329654"/>
            <a:chExt cx="3771900" cy="400110"/>
          </a:xfrm>
        </p:grpSpPr>
        <p:sp>
          <p:nvSpPr>
            <p:cNvPr id="7" name="Rectangle 6">
              <a:extLst>
                <a:ext uri="{FF2B5EF4-FFF2-40B4-BE49-F238E27FC236}">
                  <a16:creationId xmlns:a16="http://schemas.microsoft.com/office/drawing/2014/main" id="{964A74AA-E619-42A1-8D10-9AD007BE0BAA}"/>
                </a:ext>
              </a:extLst>
            </p:cNvPr>
            <p:cNvSpPr/>
            <p:nvPr/>
          </p:nvSpPr>
          <p:spPr>
            <a:xfrm>
              <a:off x="8426450" y="5347732"/>
              <a:ext cx="3429000"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a" dirty="0"/>
            </a:p>
          </p:txBody>
        </p:sp>
        <p:sp>
          <p:nvSpPr>
            <p:cNvPr id="4" name="TextBox 3">
              <a:extLst>
                <a:ext uri="{FF2B5EF4-FFF2-40B4-BE49-F238E27FC236}">
                  <a16:creationId xmlns:a16="http://schemas.microsoft.com/office/drawing/2014/main" id="{6A943F6C-8AFC-4C3F-9B6D-4B5C0EA420F4}"/>
                </a:ext>
              </a:extLst>
            </p:cNvPr>
            <p:cNvSpPr txBox="1"/>
            <p:nvPr/>
          </p:nvSpPr>
          <p:spPr>
            <a:xfrm>
              <a:off x="8388350" y="5329654"/>
              <a:ext cx="3771900" cy="400110"/>
            </a:xfrm>
            <a:prstGeom prst="rect">
              <a:avLst/>
            </a:prstGeom>
            <a:noFill/>
          </p:spPr>
          <p:txBody>
            <a:bodyPr wrap="square" rtlCol="0">
              <a:spAutoFit/>
            </a:bodyPr>
            <a:lstStyle/>
            <a:p>
              <a:pPr algn="l" rtl="0"/>
              <a:r>
                <a:rPr lang="pa" sz="2000" b="1" i="0" u="none" baseline="0">
                  <a:solidFill>
                    <a:srgbClr val="595959"/>
                  </a:solidFill>
                  <a:latin typeface="Lato"/>
                  <a:ea typeface="Lato"/>
                  <a:cs typeface="Lato"/>
                  <a:sym typeface="Lato"/>
                </a:rPr>
                <a:t>sample-email@gmail.com.</a:t>
              </a:r>
              <a:endParaRPr lang="pa" sz="2000" b="1" dirty="0">
                <a:latin typeface="+mn-lt"/>
              </a:endParaRPr>
            </a:p>
          </p:txBody>
        </p:sp>
      </p:grpSp>
      <p:cxnSp>
        <p:nvCxnSpPr>
          <p:cNvPr id="14" name="Straight Arrow Connector 13">
            <a:extLst>
              <a:ext uri="{FF2B5EF4-FFF2-40B4-BE49-F238E27FC236}">
                <a16:creationId xmlns:a16="http://schemas.microsoft.com/office/drawing/2014/main" id="{DA3C3F9E-712F-47B5-AEBC-1D0E94FDCA39}"/>
              </a:ext>
            </a:extLst>
          </p:cNvPr>
          <p:cNvCxnSpPr>
            <a:cxnSpLocks/>
          </p:cNvCxnSpPr>
          <p:nvPr/>
        </p:nvCxnSpPr>
        <p:spPr>
          <a:xfrm>
            <a:off x="5822671" y="6477000"/>
            <a:ext cx="2673629" cy="10287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4ED624A-3B26-4230-8619-8D5C88C798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5511" y="1647705"/>
            <a:ext cx="15348578" cy="7581154"/>
          </a:xfrm>
          <a:prstGeom prst="rect">
            <a:avLst/>
          </a:prstGeom>
          <a:ln>
            <a:noFill/>
          </a:ln>
          <a:effectLst>
            <a:outerShdw blurRad="292100" dist="139700" dir="2700000" algn="tl" rotWithShape="0">
              <a:srgbClr val="333333">
                <a:alpha val="65000"/>
              </a:srgbClr>
            </a:outerShdw>
          </a:effectLst>
        </p:spPr>
      </p:pic>
      <p:cxnSp>
        <p:nvCxnSpPr>
          <p:cNvPr id="6" name="Straight Arrow Connector 5">
            <a:extLst>
              <a:ext uri="{FF2B5EF4-FFF2-40B4-BE49-F238E27FC236}">
                <a16:creationId xmlns:a16="http://schemas.microsoft.com/office/drawing/2014/main" id="{6B0D0B53-AD21-4891-A1CC-1A33B0058BBE}"/>
              </a:ext>
            </a:extLst>
          </p:cNvPr>
          <p:cNvCxnSpPr>
            <a:cxnSpLocks/>
          </p:cNvCxnSpPr>
          <p:nvPr/>
        </p:nvCxnSpPr>
        <p:spPr>
          <a:xfrm flipH="1" flipV="1">
            <a:off x="13137776" y="2097741"/>
            <a:ext cx="3887301" cy="398556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5" name="Table 9">
            <a:extLst>
              <a:ext uri="{FF2B5EF4-FFF2-40B4-BE49-F238E27FC236}">
                <a16:creationId xmlns:a16="http://schemas.microsoft.com/office/drawing/2014/main" id="{78FFB4B3-52C6-4ED1-B9A9-29101F372441}"/>
              </a:ext>
            </a:extLst>
          </p:cNvPr>
          <p:cNvGraphicFramePr>
            <a:graphicFrameLocks/>
          </p:cNvGraphicFramePr>
          <p:nvPr>
            <p:extLst>
              <p:ext uri="{D42A27DB-BD31-4B8C-83A1-F6EECF244321}">
                <p14:modId xmlns:p14="http://schemas.microsoft.com/office/powerpoint/2010/main" val="369562282"/>
              </p:ext>
            </p:extLst>
          </p:nvPr>
        </p:nvGraphicFramePr>
        <p:xfrm>
          <a:off x="1257300" y="9487852"/>
          <a:ext cx="15773400" cy="36576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338715">
                <a:tc>
                  <a:txBody>
                    <a:bodyPr/>
                    <a:lstStyle/>
                    <a:p>
                      <a:pPr algn="ctr" rtl="0"/>
                      <a:r>
                        <a:rPr lang="pa" sz="1800" b="1" i="0" u="none" baseline="0">
                          <a:solidFill>
                            <a:srgbClr val="03409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ਖਾਤਾ ਬਣਾਉਣਾ</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ਮੀਟਿੰਗ ਕਰਨਾ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ਇੱਕ ਮੀਟਿੰਗ ਨਿਰਧਾਰਤ ਕਰਨਾ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3303771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479953-8817-4529-951C-21ED2FFBB138}"/>
              </a:ext>
            </a:extLst>
          </p:cNvPr>
          <p:cNvSpPr txBox="1"/>
          <p:nvPr/>
        </p:nvSpPr>
        <p:spPr>
          <a:xfrm>
            <a:off x="1035671" y="554169"/>
            <a:ext cx="16216658" cy="1384995"/>
          </a:xfrm>
          <a:prstGeom prst="rect">
            <a:avLst/>
          </a:prstGeom>
          <a:noFill/>
        </p:spPr>
        <p:txBody>
          <a:bodyPr wrap="square" rtlCol="0">
            <a:spAutoFit/>
          </a:bodyPr>
          <a:lstStyle/>
          <a:p>
            <a:pPr algn="l" defTabSz="1371600" rtl="0">
              <a:buClrTx/>
            </a:pPr>
            <a:r>
              <a:rPr lang="pa" sz="4200" b="0" i="0" u="none" kern="1200" baseline="0">
                <a:solidFill>
                  <a:srgbClr val="003366"/>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7. ਆਪਣੀ ਈਮੇਲ ਵਿੱਚ ਸਾਈਨ ਇਨ ਕਰੋ। ਆਪਣਾ ਈਮੇਲ ਪਤਾ ਟਾਈਪ ਕਰੋ, ਫਿਰ ਆਪਣਾ ਪਾਸਵਰਡ ਦਾਖਲ ਕਰਨ ਲਈ "ਅੱਗੇ" 'ਤੇ ਕਲਿੱਕ ਕਰੋ।</a:t>
            </a:r>
          </a:p>
        </p:txBody>
      </p:sp>
      <p:pic>
        <p:nvPicPr>
          <p:cNvPr id="3" name="Picture 2">
            <a:extLst>
              <a:ext uri="{FF2B5EF4-FFF2-40B4-BE49-F238E27FC236}">
                <a16:creationId xmlns:a16="http://schemas.microsoft.com/office/drawing/2014/main" id="{8E68AA15-869C-4C79-B17A-5A1DD1164ED3}"/>
              </a:ext>
            </a:extLst>
          </p:cNvPr>
          <p:cNvPicPr>
            <a:picLocks noChangeAspect="1"/>
          </p:cNvPicPr>
          <p:nvPr/>
        </p:nvPicPr>
        <p:blipFill>
          <a:blip r:embed="rId2"/>
          <a:stretch>
            <a:fillRect/>
          </a:stretch>
        </p:blipFill>
        <p:spPr>
          <a:xfrm>
            <a:off x="5573218" y="2052479"/>
            <a:ext cx="6249355" cy="7232118"/>
          </a:xfrm>
          <a:prstGeom prst="rect">
            <a:avLst/>
          </a:prstGeom>
          <a:ln>
            <a:noFill/>
          </a:ln>
          <a:effectLst>
            <a:outerShdw blurRad="292100" dist="139700" dir="2700000" algn="tl" rotWithShape="0">
              <a:srgbClr val="333333">
                <a:alpha val="65000"/>
              </a:srgbClr>
            </a:outerShdw>
          </a:effectLst>
        </p:spPr>
      </p:pic>
      <p:cxnSp>
        <p:nvCxnSpPr>
          <p:cNvPr id="6" name="Straight Arrow Connector 5">
            <a:extLst>
              <a:ext uri="{FF2B5EF4-FFF2-40B4-BE49-F238E27FC236}">
                <a16:creationId xmlns:a16="http://schemas.microsoft.com/office/drawing/2014/main" id="{6B0D0B53-AD21-4891-A1CC-1A33B0058BBE}"/>
              </a:ext>
            </a:extLst>
          </p:cNvPr>
          <p:cNvCxnSpPr>
            <a:cxnSpLocks/>
          </p:cNvCxnSpPr>
          <p:nvPr/>
        </p:nvCxnSpPr>
        <p:spPr>
          <a:xfrm flipH="1">
            <a:off x="11000282" y="3395689"/>
            <a:ext cx="4914900" cy="36195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5" name="Table 9">
            <a:extLst>
              <a:ext uri="{FF2B5EF4-FFF2-40B4-BE49-F238E27FC236}">
                <a16:creationId xmlns:a16="http://schemas.microsoft.com/office/drawing/2014/main" id="{270FB87E-E02E-4D08-A223-1CEAF90B7FB4}"/>
              </a:ext>
            </a:extLst>
          </p:cNvPr>
          <p:cNvGraphicFramePr>
            <a:graphicFrameLocks/>
          </p:cNvGraphicFramePr>
          <p:nvPr>
            <p:extLst>
              <p:ext uri="{D42A27DB-BD31-4B8C-83A1-F6EECF244321}">
                <p14:modId xmlns:p14="http://schemas.microsoft.com/office/powerpoint/2010/main" val="35368735"/>
              </p:ext>
            </p:extLst>
          </p:nvPr>
        </p:nvGraphicFramePr>
        <p:xfrm>
          <a:off x="1257300" y="9487852"/>
          <a:ext cx="15773400" cy="36576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338715">
                <a:tc>
                  <a:txBody>
                    <a:bodyPr/>
                    <a:lstStyle/>
                    <a:p>
                      <a:pPr algn="ctr" rtl="0"/>
                      <a:r>
                        <a:rPr lang="pa" sz="1800" b="1" i="0" u="none" baseline="0">
                          <a:solidFill>
                            <a:srgbClr val="03409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ਖਾਤਾ ਬਣਾਉਣਾ</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ਮੀਟਿੰਗ ਕਰਨਾ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ਇੱਕ ਮੀਟਿੰਗ ਨਿਰਧਾਰਤ ਕਰਨਾ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3859882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479953-8817-4529-951C-21ED2FFBB138}"/>
              </a:ext>
            </a:extLst>
          </p:cNvPr>
          <p:cNvSpPr txBox="1"/>
          <p:nvPr/>
        </p:nvSpPr>
        <p:spPr>
          <a:xfrm>
            <a:off x="1035671" y="554169"/>
            <a:ext cx="16216658" cy="769441"/>
          </a:xfrm>
          <a:prstGeom prst="rect">
            <a:avLst/>
          </a:prstGeom>
          <a:noFill/>
        </p:spPr>
        <p:txBody>
          <a:bodyPr wrap="square" rtlCol="0">
            <a:spAutoFit/>
          </a:bodyPr>
          <a:lstStyle/>
          <a:p>
            <a:pPr algn="l" defTabSz="1371600" rtl="0">
              <a:buClrTx/>
            </a:pPr>
            <a:r>
              <a:rPr lang="pa" sz="4400" b="0" i="0" u="none" kern="1200" baseline="0">
                <a:solidFill>
                  <a:srgbClr val="003366"/>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8. Zoom ਐਕਟੀਵੇਸ਼ਨ ਈਮੇਲ 'ਤੇ ਕਲਿੱਕ ਕਰੋ ਜੋ ਤੁਹਾਨੂੰ ਹੁਣੇ ਪ੍ਰਾਪਤ ਹੋਈ ਹੈ। </a:t>
            </a:r>
          </a:p>
        </p:txBody>
      </p:sp>
      <p:pic>
        <p:nvPicPr>
          <p:cNvPr id="15" name="Picture 14">
            <a:extLst>
              <a:ext uri="{FF2B5EF4-FFF2-40B4-BE49-F238E27FC236}">
                <a16:creationId xmlns:a16="http://schemas.microsoft.com/office/drawing/2014/main" id="{0C646A06-AE63-4002-AB94-49123DCACD3A}"/>
              </a:ext>
            </a:extLst>
          </p:cNvPr>
          <p:cNvPicPr>
            <a:picLocks noChangeAspect="1"/>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427219" y="2005731"/>
            <a:ext cx="17433561" cy="7262410"/>
          </a:xfrm>
          <a:prstGeom prst="rect">
            <a:avLst/>
          </a:prstGeom>
          <a:ln>
            <a:noFill/>
          </a:ln>
          <a:effectLst>
            <a:outerShdw blurRad="292100" dist="139700" dir="2700000" algn="tl" rotWithShape="0">
              <a:srgbClr val="333333">
                <a:alpha val="65000"/>
              </a:srgbClr>
            </a:outerShdw>
          </a:effectLst>
        </p:spPr>
      </p:pic>
      <p:cxnSp>
        <p:nvCxnSpPr>
          <p:cNvPr id="14" name="Straight Arrow Connector 13">
            <a:extLst>
              <a:ext uri="{FF2B5EF4-FFF2-40B4-BE49-F238E27FC236}">
                <a16:creationId xmlns:a16="http://schemas.microsoft.com/office/drawing/2014/main" id="{DA3C3F9E-712F-47B5-AEBC-1D0E94FDCA39}"/>
              </a:ext>
            </a:extLst>
          </p:cNvPr>
          <p:cNvCxnSpPr>
            <a:cxnSpLocks/>
          </p:cNvCxnSpPr>
          <p:nvPr/>
        </p:nvCxnSpPr>
        <p:spPr>
          <a:xfrm flipH="1">
            <a:off x="3927424" y="1543321"/>
            <a:ext cx="6790543" cy="218922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7" name="Table 9">
            <a:extLst>
              <a:ext uri="{FF2B5EF4-FFF2-40B4-BE49-F238E27FC236}">
                <a16:creationId xmlns:a16="http://schemas.microsoft.com/office/drawing/2014/main" id="{E9E5D210-AEF5-4AA9-B4BB-EC4421C10FE8}"/>
              </a:ext>
            </a:extLst>
          </p:cNvPr>
          <p:cNvGraphicFramePr>
            <a:graphicFrameLocks/>
          </p:cNvGraphicFramePr>
          <p:nvPr>
            <p:extLst>
              <p:ext uri="{D42A27DB-BD31-4B8C-83A1-F6EECF244321}">
                <p14:modId xmlns:p14="http://schemas.microsoft.com/office/powerpoint/2010/main" val="3102929586"/>
              </p:ext>
            </p:extLst>
          </p:nvPr>
        </p:nvGraphicFramePr>
        <p:xfrm>
          <a:off x="1257300" y="9487852"/>
          <a:ext cx="15773400" cy="36576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338715">
                <a:tc>
                  <a:txBody>
                    <a:bodyPr/>
                    <a:lstStyle/>
                    <a:p>
                      <a:pPr algn="ctr" rtl="0"/>
                      <a:r>
                        <a:rPr lang="pa" sz="1800" b="1" i="0" u="none" baseline="0">
                          <a:solidFill>
                            <a:srgbClr val="03409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ਖਾਤਾ ਬਣਾਉਣਾ</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ਮੀਟਿੰਗ ਕਰਨਾ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ਇੱਕ ਮੀਟਿੰਗ ਨਿਰਧਾਰਤ ਕਰਨਾ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2776791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479953-8817-4529-951C-21ED2FFBB138}"/>
              </a:ext>
            </a:extLst>
          </p:cNvPr>
          <p:cNvSpPr txBox="1"/>
          <p:nvPr/>
        </p:nvSpPr>
        <p:spPr>
          <a:xfrm>
            <a:off x="1035671" y="618605"/>
            <a:ext cx="16216658" cy="769441"/>
          </a:xfrm>
          <a:prstGeom prst="rect">
            <a:avLst/>
          </a:prstGeom>
          <a:noFill/>
        </p:spPr>
        <p:txBody>
          <a:bodyPr wrap="square" rtlCol="0">
            <a:spAutoFit/>
          </a:bodyPr>
          <a:lstStyle/>
          <a:p>
            <a:pPr algn="l" defTabSz="1371600" rtl="0">
              <a:buClrTx/>
            </a:pPr>
            <a:r>
              <a:rPr lang="pa" sz="4400" b="0" i="0" u="none" kern="1200" baseline="0">
                <a:solidFill>
                  <a:srgbClr val="003366"/>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9. "ਖਾਤਾ ਐਕਟੀਵੇਟ ਕਰੋ" 'ਤੇ ਕਲਿੱਕ ਕਰੋ।</a:t>
            </a:r>
          </a:p>
        </p:txBody>
      </p:sp>
      <p:cxnSp>
        <p:nvCxnSpPr>
          <p:cNvPr id="14" name="Straight Arrow Connector 13">
            <a:extLst>
              <a:ext uri="{FF2B5EF4-FFF2-40B4-BE49-F238E27FC236}">
                <a16:creationId xmlns:a16="http://schemas.microsoft.com/office/drawing/2014/main" id="{DA3C3F9E-712F-47B5-AEBC-1D0E94FDCA39}"/>
              </a:ext>
            </a:extLst>
          </p:cNvPr>
          <p:cNvCxnSpPr>
            <a:cxnSpLocks/>
          </p:cNvCxnSpPr>
          <p:nvPr/>
        </p:nvCxnSpPr>
        <p:spPr>
          <a:xfrm>
            <a:off x="5822671" y="6477000"/>
            <a:ext cx="2673629" cy="10287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C475DCB8-AFA2-4901-9051-ED46B2B4B54D}"/>
              </a:ext>
            </a:extLst>
          </p:cNvPr>
          <p:cNvGrpSpPr/>
          <p:nvPr/>
        </p:nvGrpSpPr>
        <p:grpSpPr>
          <a:xfrm>
            <a:off x="1035671" y="1754793"/>
            <a:ext cx="15850207" cy="7441667"/>
            <a:chOff x="1035671" y="2291164"/>
            <a:chExt cx="15850207" cy="7441667"/>
          </a:xfrm>
        </p:grpSpPr>
        <p:pic>
          <p:nvPicPr>
            <p:cNvPr id="3" name="Picture 2">
              <a:extLst>
                <a:ext uri="{FF2B5EF4-FFF2-40B4-BE49-F238E27FC236}">
                  <a16:creationId xmlns:a16="http://schemas.microsoft.com/office/drawing/2014/main" id="{8A7D2130-AB5E-456E-8AFC-604B270CC981}"/>
                </a:ext>
              </a:extLst>
            </p:cNvPr>
            <p:cNvPicPr>
              <a:picLocks noChangeAspect="1"/>
            </p:cNvPicPr>
            <p:nvPr/>
          </p:nvPicPr>
          <p:blipFill>
            <a:blip r:embed="rId2"/>
            <a:stretch>
              <a:fillRect/>
            </a:stretch>
          </p:blipFill>
          <p:spPr>
            <a:xfrm>
              <a:off x="1035671" y="2291164"/>
              <a:ext cx="15850207" cy="7441667"/>
            </a:xfrm>
            <a:prstGeom prst="rect">
              <a:avLst/>
            </a:prstGeom>
            <a:ln>
              <a:noFill/>
            </a:ln>
            <a:effectLst>
              <a:outerShdw blurRad="292100" dist="139700" dir="2700000" algn="tl" rotWithShape="0">
                <a:srgbClr val="333333">
                  <a:alpha val="65000"/>
                </a:srgbClr>
              </a:outerShdw>
            </a:effectLst>
          </p:spPr>
        </p:pic>
        <p:sp>
          <p:nvSpPr>
            <p:cNvPr id="20" name="Rectangle 19">
              <a:extLst>
                <a:ext uri="{FF2B5EF4-FFF2-40B4-BE49-F238E27FC236}">
                  <a16:creationId xmlns:a16="http://schemas.microsoft.com/office/drawing/2014/main" id="{CF4C9B92-0025-49C1-80DE-F4853DC9E8F4}"/>
                </a:ext>
              </a:extLst>
            </p:cNvPr>
            <p:cNvSpPr/>
            <p:nvPr/>
          </p:nvSpPr>
          <p:spPr>
            <a:xfrm>
              <a:off x="6580680" y="5385840"/>
              <a:ext cx="6745576"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a" dirty="0"/>
            </a:p>
          </p:txBody>
        </p:sp>
      </p:grpSp>
      <p:sp>
        <p:nvSpPr>
          <p:cNvPr id="22" name="TextBox 21">
            <a:extLst>
              <a:ext uri="{FF2B5EF4-FFF2-40B4-BE49-F238E27FC236}">
                <a16:creationId xmlns:a16="http://schemas.microsoft.com/office/drawing/2014/main" id="{8370C175-72CD-4D4B-A658-AD7CCF626205}"/>
              </a:ext>
            </a:extLst>
          </p:cNvPr>
          <p:cNvSpPr txBox="1"/>
          <p:nvPr/>
        </p:nvSpPr>
        <p:spPr>
          <a:xfrm>
            <a:off x="7571772" y="4791089"/>
            <a:ext cx="6127501" cy="523220"/>
          </a:xfrm>
          <a:prstGeom prst="rect">
            <a:avLst/>
          </a:prstGeom>
          <a:noFill/>
        </p:spPr>
        <p:txBody>
          <a:bodyPr wrap="square" rtlCol="0">
            <a:spAutoFit/>
          </a:bodyPr>
          <a:lstStyle/>
          <a:p>
            <a:pPr algn="l" rtl="0"/>
            <a:r>
              <a:rPr lang="pa" sz="2800" b="1" i="0" u="none" baseline="0">
                <a:solidFill>
                  <a:srgbClr val="232333"/>
                </a:solidFill>
                <a:latin typeface="Lato"/>
                <a:ea typeface="Lato"/>
                <a:cs typeface="Lato"/>
                <a:sym typeface="Lato"/>
              </a:rPr>
              <a:t>sample-email@gmail.com!</a:t>
            </a:r>
            <a:endParaRPr lang="pa" sz="2800" b="1" dirty="0"/>
          </a:p>
        </p:txBody>
      </p:sp>
      <p:cxnSp>
        <p:nvCxnSpPr>
          <p:cNvPr id="6" name="Straight Arrow Connector 5">
            <a:extLst>
              <a:ext uri="{FF2B5EF4-FFF2-40B4-BE49-F238E27FC236}">
                <a16:creationId xmlns:a16="http://schemas.microsoft.com/office/drawing/2014/main" id="{6B0D0B53-AD21-4891-A1CC-1A33B0058BBE}"/>
              </a:ext>
            </a:extLst>
          </p:cNvPr>
          <p:cNvCxnSpPr>
            <a:cxnSpLocks/>
          </p:cNvCxnSpPr>
          <p:nvPr/>
        </p:nvCxnSpPr>
        <p:spPr>
          <a:xfrm>
            <a:off x="809469" y="3927426"/>
            <a:ext cx="7285220" cy="364261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3" name="Table 9">
            <a:extLst>
              <a:ext uri="{FF2B5EF4-FFF2-40B4-BE49-F238E27FC236}">
                <a16:creationId xmlns:a16="http://schemas.microsoft.com/office/drawing/2014/main" id="{E5797572-FCEE-4038-B3BD-A8E7D633E2FF}"/>
              </a:ext>
            </a:extLst>
          </p:cNvPr>
          <p:cNvGraphicFramePr>
            <a:graphicFrameLocks/>
          </p:cNvGraphicFramePr>
          <p:nvPr>
            <p:extLst>
              <p:ext uri="{D42A27DB-BD31-4B8C-83A1-F6EECF244321}">
                <p14:modId xmlns:p14="http://schemas.microsoft.com/office/powerpoint/2010/main" val="3303555311"/>
              </p:ext>
            </p:extLst>
          </p:nvPr>
        </p:nvGraphicFramePr>
        <p:xfrm>
          <a:off x="1257300" y="9487852"/>
          <a:ext cx="15773400" cy="36576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338715">
                <a:tc>
                  <a:txBody>
                    <a:bodyPr/>
                    <a:lstStyle/>
                    <a:p>
                      <a:pPr algn="ctr" rtl="0"/>
                      <a:r>
                        <a:rPr lang="pa" sz="1800" b="1" i="0" u="none" baseline="0">
                          <a:solidFill>
                            <a:srgbClr val="03409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ਖਾਤਾ ਬਣਾਉਣਾ</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ਮੀਟਿੰਗ ਕਰਨਾ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ਇੱਕ ਮੀਟਿੰਗ ਨਿਰਧਾਰਤ ਕਰਨਾ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1225049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479953-8817-4529-951C-21ED2FFBB138}"/>
              </a:ext>
            </a:extLst>
          </p:cNvPr>
          <p:cNvSpPr txBox="1"/>
          <p:nvPr/>
        </p:nvSpPr>
        <p:spPr>
          <a:xfrm>
            <a:off x="869429" y="437468"/>
            <a:ext cx="16549140" cy="1384995"/>
          </a:xfrm>
          <a:prstGeom prst="rect">
            <a:avLst/>
          </a:prstGeom>
          <a:noFill/>
        </p:spPr>
        <p:txBody>
          <a:bodyPr wrap="square" rtlCol="0">
            <a:spAutoFit/>
          </a:bodyPr>
          <a:lstStyle/>
          <a:p>
            <a:pPr algn="l" defTabSz="1371600" rtl="0">
              <a:buClrTx/>
            </a:pPr>
            <a:r>
              <a:rPr lang="pa" sz="4200" b="0" i="0" u="none" kern="1200" baseline="0">
                <a:solidFill>
                  <a:srgbClr val="003366"/>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10. ਆਪਣਾ ਪਹਿਲਾ ਅਤੇ ਆਖੀਰਲਾ ਨਾਮ ਦਰਜ ਕਰੋ, ਇੱਕ ਪਾਸਵਰਡ ਬਣਾਓ, "ਮੈਂ ਰੋਬੋਟ ਨਹੀਂ ਹਾਂ" 'ਤੇ ਕਲਿੱਕ ਕਰੋ, ਅਤੇ ਫਿਰ "ਜਾਰੀ ਰੱਖੋ" 'ਤੇ ਕਲਿੱਕ ਕਰੋ।</a:t>
            </a:r>
          </a:p>
        </p:txBody>
      </p:sp>
      <p:cxnSp>
        <p:nvCxnSpPr>
          <p:cNvPr id="14" name="Straight Arrow Connector 13">
            <a:extLst>
              <a:ext uri="{FF2B5EF4-FFF2-40B4-BE49-F238E27FC236}">
                <a16:creationId xmlns:a16="http://schemas.microsoft.com/office/drawing/2014/main" id="{DA3C3F9E-712F-47B5-AEBC-1D0E94FDCA39}"/>
              </a:ext>
            </a:extLst>
          </p:cNvPr>
          <p:cNvCxnSpPr>
            <a:cxnSpLocks/>
          </p:cNvCxnSpPr>
          <p:nvPr/>
        </p:nvCxnSpPr>
        <p:spPr>
          <a:xfrm>
            <a:off x="5822671" y="6477000"/>
            <a:ext cx="2673629" cy="10287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A956ED3-DDF3-436F-86D0-F6F643BDF76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604380" y="1906473"/>
            <a:ext cx="10351464" cy="7392354"/>
          </a:xfrm>
          <a:prstGeom prst="rect">
            <a:avLst/>
          </a:prstGeom>
          <a:ln>
            <a:noFill/>
          </a:ln>
          <a:effectLst>
            <a:outerShdw blurRad="292100" dist="139700" dir="2700000" algn="tl" rotWithShape="0">
              <a:srgbClr val="333333">
                <a:alpha val="65000"/>
              </a:srgbClr>
            </a:outerShdw>
          </a:effectLst>
        </p:spPr>
      </p:pic>
      <p:cxnSp>
        <p:nvCxnSpPr>
          <p:cNvPr id="6" name="Straight Arrow Connector 5">
            <a:extLst>
              <a:ext uri="{FF2B5EF4-FFF2-40B4-BE49-F238E27FC236}">
                <a16:creationId xmlns:a16="http://schemas.microsoft.com/office/drawing/2014/main" id="{6B0D0B53-AD21-4891-A1CC-1A33B0058BBE}"/>
              </a:ext>
            </a:extLst>
          </p:cNvPr>
          <p:cNvCxnSpPr>
            <a:cxnSpLocks/>
          </p:cNvCxnSpPr>
          <p:nvPr/>
        </p:nvCxnSpPr>
        <p:spPr>
          <a:xfrm flipH="1">
            <a:off x="13416197" y="2758190"/>
            <a:ext cx="3192905" cy="541425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A84FC8B-1CA3-4739-8527-093FD9B1FE10}"/>
              </a:ext>
            </a:extLst>
          </p:cNvPr>
          <p:cNvCxnSpPr>
            <a:cxnSpLocks/>
          </p:cNvCxnSpPr>
          <p:nvPr/>
        </p:nvCxnSpPr>
        <p:spPr>
          <a:xfrm flipV="1">
            <a:off x="3072983" y="6477000"/>
            <a:ext cx="6565692" cy="164923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0" name="Table 9">
            <a:extLst>
              <a:ext uri="{FF2B5EF4-FFF2-40B4-BE49-F238E27FC236}">
                <a16:creationId xmlns:a16="http://schemas.microsoft.com/office/drawing/2014/main" id="{580C4EA7-0BBD-4BAF-96CC-B541FE7069DB}"/>
              </a:ext>
            </a:extLst>
          </p:cNvPr>
          <p:cNvGraphicFramePr>
            <a:graphicFrameLocks/>
          </p:cNvGraphicFramePr>
          <p:nvPr>
            <p:extLst>
              <p:ext uri="{D42A27DB-BD31-4B8C-83A1-F6EECF244321}">
                <p14:modId xmlns:p14="http://schemas.microsoft.com/office/powerpoint/2010/main" val="3481300993"/>
              </p:ext>
            </p:extLst>
          </p:nvPr>
        </p:nvGraphicFramePr>
        <p:xfrm>
          <a:off x="1257300" y="9487852"/>
          <a:ext cx="15773400" cy="36576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338715">
                <a:tc>
                  <a:txBody>
                    <a:bodyPr/>
                    <a:lstStyle/>
                    <a:p>
                      <a:pPr algn="ctr" rtl="0"/>
                      <a:r>
                        <a:rPr lang="pa" sz="1800" b="1" i="0" u="none" baseline="0">
                          <a:solidFill>
                            <a:srgbClr val="03409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ਖਾਤਾ ਬਣਾਉਣਾ</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ਮੀਟਿੰਗ ਕਰਨਾ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ਇੱਕ ਮੀਟਿੰਗ ਨਿਰਧਾਰਤ ਕਰਨਾ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4276908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479953-8817-4529-951C-21ED2FFBB138}"/>
              </a:ext>
            </a:extLst>
          </p:cNvPr>
          <p:cNvSpPr txBox="1"/>
          <p:nvPr/>
        </p:nvSpPr>
        <p:spPr>
          <a:xfrm>
            <a:off x="869429" y="437468"/>
            <a:ext cx="16549140" cy="738664"/>
          </a:xfrm>
          <a:prstGeom prst="rect">
            <a:avLst/>
          </a:prstGeom>
          <a:noFill/>
        </p:spPr>
        <p:txBody>
          <a:bodyPr wrap="square" rtlCol="0">
            <a:spAutoFit/>
          </a:bodyPr>
          <a:lstStyle/>
          <a:p>
            <a:pPr algn="l" defTabSz="1371600" rtl="0">
              <a:buClrTx/>
            </a:pPr>
            <a:r>
              <a:rPr lang="pa" sz="4200" b="0" i="0" u="none" kern="1200" baseline="0">
                <a:solidFill>
                  <a:srgbClr val="003366"/>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ਤੁਹਾਡਾ ਪਾਸਵਰਡ ਗੁਪਤ ਹੈ। ਆਪਣਾ ਪਾਸਵਰਡ ਕਿਸੇ ਵੀ ਵਿਅਕਤੀ ਨੂੰ ਨਾ ਦਿਓ।</a:t>
            </a:r>
          </a:p>
        </p:txBody>
      </p:sp>
      <p:cxnSp>
        <p:nvCxnSpPr>
          <p:cNvPr id="14" name="Straight Arrow Connector 13">
            <a:extLst>
              <a:ext uri="{FF2B5EF4-FFF2-40B4-BE49-F238E27FC236}">
                <a16:creationId xmlns:a16="http://schemas.microsoft.com/office/drawing/2014/main" id="{DA3C3F9E-712F-47B5-AEBC-1D0E94FDCA39}"/>
              </a:ext>
            </a:extLst>
          </p:cNvPr>
          <p:cNvCxnSpPr>
            <a:cxnSpLocks/>
          </p:cNvCxnSpPr>
          <p:nvPr/>
        </p:nvCxnSpPr>
        <p:spPr>
          <a:xfrm>
            <a:off x="5822671" y="6477000"/>
            <a:ext cx="2673629" cy="10287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0" name="Table 9">
            <a:extLst>
              <a:ext uri="{FF2B5EF4-FFF2-40B4-BE49-F238E27FC236}">
                <a16:creationId xmlns:a16="http://schemas.microsoft.com/office/drawing/2014/main" id="{580C4EA7-0BBD-4BAF-96CC-B541FE7069DB}"/>
              </a:ext>
            </a:extLst>
          </p:cNvPr>
          <p:cNvGraphicFramePr>
            <a:graphicFrameLocks/>
          </p:cNvGraphicFramePr>
          <p:nvPr>
            <p:extLst>
              <p:ext uri="{D42A27DB-BD31-4B8C-83A1-F6EECF244321}">
                <p14:modId xmlns:p14="http://schemas.microsoft.com/office/powerpoint/2010/main" val="1129496030"/>
              </p:ext>
            </p:extLst>
          </p:nvPr>
        </p:nvGraphicFramePr>
        <p:xfrm>
          <a:off x="1257300" y="9487852"/>
          <a:ext cx="15773400" cy="36576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338715">
                <a:tc>
                  <a:txBody>
                    <a:bodyPr/>
                    <a:lstStyle/>
                    <a:p>
                      <a:pPr algn="ctr" rtl="0"/>
                      <a:r>
                        <a:rPr lang="pa" sz="1800" b="1" i="0" u="none" baseline="0">
                          <a:solidFill>
                            <a:srgbClr val="03409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ਖਾਤਾ ਬਣਾਉਣਾ</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ਮੀਟਿੰਗ ਕਰਨਾ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ਇੱਕ ਮੀਟਿੰਗ ਨਿਰਧਾਰਤ ਕਰਨਾ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grpSp>
        <p:nvGrpSpPr>
          <p:cNvPr id="4" name="Group 3">
            <a:extLst>
              <a:ext uri="{FF2B5EF4-FFF2-40B4-BE49-F238E27FC236}">
                <a16:creationId xmlns:a16="http://schemas.microsoft.com/office/drawing/2014/main" id="{34DD4565-D8E0-405B-ACA9-7D44E85E1C37}"/>
              </a:ext>
            </a:extLst>
          </p:cNvPr>
          <p:cNvGrpSpPr/>
          <p:nvPr/>
        </p:nvGrpSpPr>
        <p:grpSpPr>
          <a:xfrm>
            <a:off x="663992" y="1635815"/>
            <a:ext cx="10377318" cy="7392354"/>
            <a:chOff x="3604380" y="1906473"/>
            <a:chExt cx="10377318" cy="7392354"/>
          </a:xfrm>
        </p:grpSpPr>
        <p:pic>
          <p:nvPicPr>
            <p:cNvPr id="3" name="Picture 2">
              <a:extLst>
                <a:ext uri="{FF2B5EF4-FFF2-40B4-BE49-F238E27FC236}">
                  <a16:creationId xmlns:a16="http://schemas.microsoft.com/office/drawing/2014/main" id="{5A956ED3-DDF3-436F-86D0-F6F643BDF76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604380" y="1906473"/>
              <a:ext cx="10351464" cy="7392354"/>
            </a:xfrm>
            <a:prstGeom prst="rect">
              <a:avLst/>
            </a:prstGeom>
            <a:ln>
              <a:noFill/>
            </a:ln>
            <a:effectLst>
              <a:outerShdw blurRad="292100" dist="139700" dir="2700000" algn="tl" rotWithShape="0">
                <a:srgbClr val="333333">
                  <a:alpha val="65000"/>
                </a:srgbClr>
              </a:outerShdw>
            </a:effectLst>
          </p:spPr>
        </p:pic>
        <p:sp>
          <p:nvSpPr>
            <p:cNvPr id="2" name="Oval 1">
              <a:extLst>
                <a:ext uri="{FF2B5EF4-FFF2-40B4-BE49-F238E27FC236}">
                  <a16:creationId xmlns:a16="http://schemas.microsoft.com/office/drawing/2014/main" id="{48E2F990-D99C-4F1F-B0F5-3A97D44E806B}"/>
                </a:ext>
              </a:extLst>
            </p:cNvPr>
            <p:cNvSpPr/>
            <p:nvPr/>
          </p:nvSpPr>
          <p:spPr>
            <a:xfrm>
              <a:off x="8900032" y="3893811"/>
              <a:ext cx="5081666" cy="12142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a"/>
            </a:p>
          </p:txBody>
        </p:sp>
      </p:grpSp>
      <p:sp>
        <p:nvSpPr>
          <p:cNvPr id="8" name="Rectangle 7">
            <a:extLst>
              <a:ext uri="{FF2B5EF4-FFF2-40B4-BE49-F238E27FC236}">
                <a16:creationId xmlns:a16="http://schemas.microsoft.com/office/drawing/2014/main" id="{7D63E091-B57C-45B5-9D58-634BD19B7EF5}"/>
              </a:ext>
            </a:extLst>
          </p:cNvPr>
          <p:cNvSpPr/>
          <p:nvPr/>
        </p:nvSpPr>
        <p:spPr>
          <a:xfrm>
            <a:off x="10620230" y="2337330"/>
            <a:ext cx="7682760" cy="4288866"/>
          </a:xfrm>
          <a:prstGeom prst="rect">
            <a:avLst/>
          </a:prstGeom>
        </p:spPr>
        <p:txBody>
          <a:bodyPr wrap="square">
            <a:spAutoFit/>
          </a:bodyPr>
          <a:lstStyle/>
          <a:p>
            <a:pPr marL="800100" lvl="0" algn="l" defTabSz="1371600" rtl="0">
              <a:lnSpc>
                <a:spcPct val="90000"/>
              </a:lnSpc>
              <a:spcBef>
                <a:spcPts val="1500"/>
              </a:spcBef>
              <a:buClr>
                <a:srgbClr val="44546A"/>
              </a:buClr>
              <a:buSzPts val="3600"/>
            </a:pPr>
            <a:r>
              <a:rPr lang="pa" sz="2800" b="0" i="0" u="none" kern="1200" baseline="0" dirty="0">
                <a:solidFill>
                  <a:schemeClr val="tx1"/>
                </a:solidFill>
                <a:latin typeface="Arial" panose="020B0604020202020204" pitchFamily="34" charset="0"/>
                <a:ea typeface="Lora Regular Roman"/>
                <a:cs typeface="Arial" panose="020B0604020202020204" pitchFamily="34" charset="0"/>
                <a:sym typeface="Lora"/>
              </a:rPr>
              <a:t>ਆਪਣਾ ਪਾਸਵਰਡ ਯਾਦ ਰੱਖਣ ਲਈ ਸੁਝਾਅ:</a:t>
            </a:r>
          </a:p>
          <a:p>
            <a:pPr marL="1371600" lvl="0" indent="-571500" algn="l" defTabSz="1371600" rtl="0">
              <a:lnSpc>
                <a:spcPts val="3600"/>
              </a:lnSpc>
              <a:spcBef>
                <a:spcPts val="1500"/>
              </a:spcBef>
              <a:buClrTx/>
              <a:buSzPct val="100000"/>
              <a:buFont typeface="Arial" panose="020B0604020202020204" pitchFamily="34" charset="0"/>
              <a:buChar char="•"/>
            </a:pPr>
            <a:r>
              <a:rPr lang="pa" sz="2800" b="0" i="0" u="none" kern="1200" baseline="0" dirty="0">
                <a:solidFill>
                  <a:schemeClr val="tx1"/>
                </a:solidFill>
                <a:latin typeface="Arial" panose="020B0604020202020204" pitchFamily="34" charset="0"/>
                <a:ea typeface="Lora Regular Roman"/>
                <a:cs typeface="Arial" panose="020B0604020202020204" pitchFamily="34" charset="0"/>
                <a:sym typeface="Lora"/>
              </a:rPr>
              <a:t>ਇਸਨੂੰ ਲਿਖੋ ਅਤੇ ਇਸਨੂੰ ਕਿਸੇ ਸੁਰੱਖਿਅਤ ਸਥਾਨ 'ਤੇ ਸੰਭਾਲ ਕੇ ਰੱਖੋ</a:t>
            </a:r>
          </a:p>
          <a:p>
            <a:pPr marL="1371600" lvl="0" indent="-571500" algn="l" defTabSz="1371600" rtl="0">
              <a:lnSpc>
                <a:spcPts val="3600"/>
              </a:lnSpc>
              <a:spcBef>
                <a:spcPts val="1500"/>
              </a:spcBef>
              <a:buClrTx/>
              <a:buSzPct val="100000"/>
              <a:buFont typeface="Arial" panose="020B0604020202020204" pitchFamily="34" charset="0"/>
              <a:buChar char="•"/>
            </a:pPr>
            <a:r>
              <a:rPr lang="pa" sz="2800" b="0" i="0" u="none" kern="1200" baseline="0" dirty="0">
                <a:solidFill>
                  <a:schemeClr val="tx1"/>
                </a:solidFill>
                <a:latin typeface="Arial" panose="020B0604020202020204" pitchFamily="34" charset="0"/>
                <a:ea typeface="Lora Regular Roman"/>
                <a:cs typeface="Arial" panose="020B0604020202020204" pitchFamily="34" charset="0"/>
                <a:sym typeface="Lora"/>
              </a:rPr>
              <a:t>ਜੇਕਰ ਲਾਗੂ ਹੋਵੇ, ਤਾਂ ਇਸਨੂੰ ਨੋਟਸ ਐਪ ਦੀ ਵਰਤੋਂ ਕਰਕੇ ਆਪਣੇ ਫ਼ੋਨ ਵਿੱਚ ਸਟੋਰ ਕਰੋ</a:t>
            </a:r>
          </a:p>
          <a:p>
            <a:pPr marL="1371600" lvl="0" indent="-571500" algn="l" defTabSz="1371600" rtl="0">
              <a:lnSpc>
                <a:spcPts val="3600"/>
              </a:lnSpc>
              <a:spcBef>
                <a:spcPts val="1500"/>
              </a:spcBef>
              <a:spcAft>
                <a:spcPts val="1500"/>
              </a:spcAft>
              <a:buClrTx/>
              <a:buSzPct val="100000"/>
              <a:buFont typeface="Arial" panose="020B0604020202020204" pitchFamily="34" charset="0"/>
              <a:buChar char="•"/>
            </a:pPr>
            <a:r>
              <a:rPr lang="pa" sz="2800" b="0" i="0" u="none" kern="1200" baseline="0" dirty="0">
                <a:solidFill>
                  <a:schemeClr val="tx1"/>
                </a:solidFill>
                <a:latin typeface="Arial" panose="020B0604020202020204" pitchFamily="34" charset="0"/>
                <a:ea typeface="Lora Regular Roman"/>
                <a:cs typeface="Arial" panose="020B0604020202020204" pitchFamily="34" charset="0"/>
                <a:sym typeface="Lora"/>
              </a:rPr>
              <a:t>ਜੇਕਰ ਕੋਈ ਵੀ ਸੰਭਵ ਨਹੀਂ ਹੈ, ਤਾਂ ਇਸਨੂੰ ਸਿਰਫ਼ ਇੱਕ </a:t>
            </a:r>
            <a:r>
              <a:rPr lang="pa" sz="2800" b="1" i="0" u="none" kern="1200" baseline="0" dirty="0">
                <a:solidFill>
                  <a:schemeClr val="tx1"/>
                </a:solidFill>
                <a:latin typeface="Arial" panose="020B0604020202020204" pitchFamily="34" charset="0"/>
                <a:ea typeface="Lora Bold Roman"/>
                <a:cs typeface="Arial" panose="020B0604020202020204" pitchFamily="34" charset="0"/>
                <a:sym typeface="Lora"/>
              </a:rPr>
              <a:t>ਭਰੋਸੇਯੋਗ</a:t>
            </a:r>
            <a:r>
              <a:rPr lang="pa" sz="2800" b="0" i="0" u="none" kern="1200" baseline="0" dirty="0">
                <a:solidFill>
                  <a:schemeClr val="tx1"/>
                </a:solidFill>
                <a:latin typeface="Arial" panose="020B0604020202020204" pitchFamily="34" charset="0"/>
                <a:ea typeface="Lora Regular Roman"/>
                <a:cs typeface="Arial" panose="020B0604020202020204" pitchFamily="34" charset="0"/>
                <a:sym typeface="Lora"/>
              </a:rPr>
              <a:t> ਵਿਅਕਤੀ (ਜਿਵੇਂ ਕਿ ਜੀਵਨ ਸਾਥੀ ਜਾਂ ਬੱਚੇ) ਨਾਲ ਸਾਂਝਾ ਕਰੋ</a:t>
            </a:r>
          </a:p>
        </p:txBody>
      </p:sp>
    </p:spTree>
    <p:extLst>
      <p:ext uri="{BB962C8B-B14F-4D97-AF65-F5344CB8AC3E}">
        <p14:creationId xmlns:p14="http://schemas.microsoft.com/office/powerpoint/2010/main" val="562507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479953-8817-4529-951C-21ED2FFBB138}"/>
              </a:ext>
            </a:extLst>
          </p:cNvPr>
          <p:cNvSpPr txBox="1"/>
          <p:nvPr/>
        </p:nvSpPr>
        <p:spPr>
          <a:xfrm>
            <a:off x="902090" y="653675"/>
            <a:ext cx="6542722" cy="5017399"/>
          </a:xfrm>
          <a:prstGeom prst="rect">
            <a:avLst/>
          </a:prstGeom>
          <a:noFill/>
        </p:spPr>
        <p:txBody>
          <a:bodyPr wrap="square" rtlCol="0">
            <a:spAutoFit/>
          </a:bodyPr>
          <a:lstStyle/>
          <a:p>
            <a:pPr algn="l" defTabSz="1371600" rtl="0">
              <a:buClrTx/>
            </a:pPr>
            <a:r>
              <a:rPr lang="pa" sz="5001" b="0" i="0" u="none" kern="1200" baseline="0" dirty="0">
                <a:solidFill>
                  <a:srgbClr val="003366"/>
                </a:solidFill>
                <a:latin typeface="Arial" panose="020B0604020202020204" pitchFamily="34" charset="0"/>
                <a:ea typeface="+mn-ea"/>
                <a:cs typeface="Arial" panose="020B0604020202020204" pitchFamily="34" charset="0"/>
              </a:rPr>
              <a:t>"ਇਸ ਪੜਾਅ ਨੂੰ ਛੱਡੋ" 'ਤੇ ਕਲਿੱਕ ਕਰੋ।</a:t>
            </a:r>
          </a:p>
          <a:p>
            <a:pPr algn="l" defTabSz="1371600" rtl="0">
              <a:buClrTx/>
            </a:pPr>
            <a:endParaRPr lang="pa" sz="5001" kern="1200" dirty="0">
              <a:solidFill>
                <a:srgbClr val="034092"/>
              </a:solidFill>
              <a:latin typeface="Arial" panose="020B0604020202020204" pitchFamily="34" charset="0"/>
              <a:ea typeface="+mn-ea"/>
              <a:cs typeface="Arial" panose="020B0604020202020204" pitchFamily="34" charset="0"/>
            </a:endParaRPr>
          </a:p>
          <a:p>
            <a:pPr algn="l" defTabSz="1371600" rtl="0">
              <a:buClrTx/>
            </a:pPr>
            <a:r>
              <a:rPr lang="pa" sz="7000" b="0" i="0" u="none" kern="1200" baseline="0" dirty="0">
                <a:solidFill>
                  <a:srgbClr val="FF0000"/>
                </a:solidFill>
                <a:latin typeface="Arial" panose="020B0604020202020204" pitchFamily="34" charset="0"/>
                <a:ea typeface="+mn-ea"/>
                <a:cs typeface="Arial" panose="020B0604020202020204" pitchFamily="34" charset="0"/>
                <a:sym typeface="Wingdings" panose="05000000000000000000" pitchFamily="2" charset="2"/>
              </a:rPr>
              <a:t></a:t>
            </a:r>
            <a:r>
              <a:rPr lang="en-US" sz="7000" b="0" i="0" u="none" kern="1200" baseline="0" dirty="0">
                <a:solidFill>
                  <a:srgbClr val="FF0000"/>
                </a:solidFill>
                <a:latin typeface="Arial" panose="020B0604020202020204" pitchFamily="34" charset="0"/>
                <a:ea typeface="+mn-ea"/>
                <a:cs typeface="Arial" panose="020B0604020202020204" pitchFamily="34" charset="0"/>
                <a:sym typeface="Wingdings" panose="05000000000000000000" pitchFamily="2" charset="2"/>
              </a:rPr>
              <a:t> </a:t>
            </a:r>
            <a:r>
              <a:rPr lang="pa" sz="5001" b="0" i="0" u="none" kern="1200" baseline="0" dirty="0">
                <a:solidFill>
                  <a:schemeClr val="tx1"/>
                </a:solidFill>
                <a:latin typeface="Arial" panose="020B0604020202020204" pitchFamily="34" charset="0"/>
                <a:ea typeface="+mn-ea"/>
                <a:cs typeface="Arial" panose="020B0604020202020204" pitchFamily="34" charset="0"/>
              </a:rPr>
              <a:t>ਨਾ ਦਿਓ </a:t>
            </a:r>
          </a:p>
          <a:p>
            <a:pPr algn="l" defTabSz="1371600" rtl="0">
              <a:buClrTx/>
            </a:pPr>
            <a:r>
              <a:rPr lang="pa" sz="5001" b="0" i="0" u="none" kern="1200" baseline="0" dirty="0">
                <a:solidFill>
                  <a:schemeClr val="tx1"/>
                </a:solidFill>
                <a:latin typeface="Arial" panose="020B0604020202020204" pitchFamily="34" charset="0"/>
                <a:ea typeface="+mn-ea"/>
                <a:cs typeface="Arial" panose="020B0604020202020204" pitchFamily="34" charset="0"/>
              </a:rPr>
              <a:t>ਹੋਰ ਲੋਕਾਂ ਨੂੰ </a:t>
            </a:r>
          </a:p>
          <a:p>
            <a:pPr algn="l" defTabSz="1371600" rtl="0">
              <a:buClrTx/>
            </a:pPr>
            <a:r>
              <a:rPr lang="pa" sz="5001" b="0" i="0" u="none" kern="1200" baseline="0" dirty="0">
                <a:solidFill>
                  <a:schemeClr val="tx1"/>
                </a:solidFill>
                <a:latin typeface="Arial" panose="020B0604020202020204" pitchFamily="34" charset="0"/>
                <a:ea typeface="+mn-ea"/>
                <a:cs typeface="Arial" panose="020B0604020202020204" pitchFamily="34" charset="0"/>
              </a:rPr>
              <a:t>ਈਮੇਲ ਪਤੇ।  </a:t>
            </a:r>
          </a:p>
        </p:txBody>
      </p:sp>
      <p:pic>
        <p:nvPicPr>
          <p:cNvPr id="3" name="Picture 2">
            <a:extLst>
              <a:ext uri="{FF2B5EF4-FFF2-40B4-BE49-F238E27FC236}">
                <a16:creationId xmlns:a16="http://schemas.microsoft.com/office/drawing/2014/main" id="{DF9BBC78-8059-4415-BE33-9D46B1C38D96}"/>
              </a:ext>
            </a:extLst>
          </p:cNvPr>
          <p:cNvPicPr>
            <a:picLocks noChangeAspect="1"/>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7444812" y="735980"/>
            <a:ext cx="9571946" cy="7680656"/>
          </a:xfrm>
          <a:prstGeom prst="rect">
            <a:avLst/>
          </a:prstGeom>
          <a:ln>
            <a:noFill/>
          </a:ln>
          <a:effectLst>
            <a:outerShdw blurRad="292100" dist="139700" dir="2700000" algn="tl" rotWithShape="0">
              <a:srgbClr val="333333">
                <a:alpha val="65000"/>
              </a:srgbClr>
            </a:outerShdw>
          </a:effectLst>
        </p:spPr>
      </p:pic>
      <p:cxnSp>
        <p:nvCxnSpPr>
          <p:cNvPr id="12" name="Straight Arrow Connector 11">
            <a:extLst>
              <a:ext uri="{FF2B5EF4-FFF2-40B4-BE49-F238E27FC236}">
                <a16:creationId xmlns:a16="http://schemas.microsoft.com/office/drawing/2014/main" id="{6DDDCB30-BD38-4E37-84B3-500533B64CA6}"/>
              </a:ext>
            </a:extLst>
          </p:cNvPr>
          <p:cNvCxnSpPr>
            <a:cxnSpLocks/>
          </p:cNvCxnSpPr>
          <p:nvPr/>
        </p:nvCxnSpPr>
        <p:spPr>
          <a:xfrm>
            <a:off x="5548745" y="1724891"/>
            <a:ext cx="6920346" cy="592281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6" name="Table 9">
            <a:extLst>
              <a:ext uri="{FF2B5EF4-FFF2-40B4-BE49-F238E27FC236}">
                <a16:creationId xmlns:a16="http://schemas.microsoft.com/office/drawing/2014/main" id="{A87848B1-FDB0-4AE6-BFC1-243FFAEA5FD4}"/>
              </a:ext>
            </a:extLst>
          </p:cNvPr>
          <p:cNvGraphicFramePr>
            <a:graphicFrameLocks/>
          </p:cNvGraphicFramePr>
          <p:nvPr>
            <p:extLst>
              <p:ext uri="{D42A27DB-BD31-4B8C-83A1-F6EECF244321}">
                <p14:modId xmlns:p14="http://schemas.microsoft.com/office/powerpoint/2010/main" val="4204733890"/>
              </p:ext>
            </p:extLst>
          </p:nvPr>
        </p:nvGraphicFramePr>
        <p:xfrm>
          <a:off x="1257300" y="9487852"/>
          <a:ext cx="15773400" cy="36576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338715">
                <a:tc>
                  <a:txBody>
                    <a:bodyPr/>
                    <a:lstStyle/>
                    <a:p>
                      <a:pPr algn="ctr" rtl="0"/>
                      <a:r>
                        <a:rPr lang="pa" sz="1800" b="1" i="0" u="none" baseline="0">
                          <a:solidFill>
                            <a:srgbClr val="03409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ਖਾਤਾ ਬਣਾਉਣਾ</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ਮੀਟਿੰਗ ਕਰਨਾ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ਇੱਕ ਮੀਟਿੰਗ ਨਿਰਧਾਰਤ ਕਰਨਾ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1168071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479953-8817-4529-951C-21ED2FFBB138}"/>
              </a:ext>
            </a:extLst>
          </p:cNvPr>
          <p:cNvSpPr txBox="1"/>
          <p:nvPr/>
        </p:nvSpPr>
        <p:spPr>
          <a:xfrm>
            <a:off x="902089" y="653675"/>
            <a:ext cx="11621215" cy="861903"/>
          </a:xfrm>
          <a:prstGeom prst="rect">
            <a:avLst/>
          </a:prstGeom>
          <a:noFill/>
        </p:spPr>
        <p:txBody>
          <a:bodyPr wrap="square" rtlCol="0">
            <a:spAutoFit/>
          </a:bodyPr>
          <a:lstStyle/>
          <a:p>
            <a:pPr lvl="0" algn="l" rtl="0"/>
            <a:r>
              <a:rPr lang="pa" sz="5001" b="0" i="0" u="none" kern="1200" baseline="0" dirty="0">
                <a:solidFill>
                  <a:srgbClr val="003366"/>
                </a:solidFill>
                <a:latin typeface="Arial" panose="020B0604020202020204" pitchFamily="34" charset="0"/>
                <a:ea typeface="+mn-ea"/>
                <a:cs typeface="Arial" panose="020B0604020202020204" pitchFamily="34" charset="0"/>
                <a:sym typeface="Lora"/>
              </a:rPr>
              <a:t>ਤੁਹਾਡਾ Zoom ਖਾਤਾ ਹੁਣ ਸੈਟਅੱਪ ਹੋ ਗਿਆ ਹੈ!</a:t>
            </a:r>
          </a:p>
        </p:txBody>
      </p:sp>
      <p:graphicFrame>
        <p:nvGraphicFramePr>
          <p:cNvPr id="6" name="Table 9">
            <a:extLst>
              <a:ext uri="{FF2B5EF4-FFF2-40B4-BE49-F238E27FC236}">
                <a16:creationId xmlns:a16="http://schemas.microsoft.com/office/drawing/2014/main" id="{A87848B1-FDB0-4AE6-BFC1-243FFAEA5FD4}"/>
              </a:ext>
            </a:extLst>
          </p:cNvPr>
          <p:cNvGraphicFramePr>
            <a:graphicFrameLocks/>
          </p:cNvGraphicFramePr>
          <p:nvPr>
            <p:extLst>
              <p:ext uri="{D42A27DB-BD31-4B8C-83A1-F6EECF244321}">
                <p14:modId xmlns:p14="http://schemas.microsoft.com/office/powerpoint/2010/main" val="2129300152"/>
              </p:ext>
            </p:extLst>
          </p:nvPr>
        </p:nvGraphicFramePr>
        <p:xfrm>
          <a:off x="1257300" y="9487852"/>
          <a:ext cx="15773400" cy="36576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338715">
                <a:tc>
                  <a:txBody>
                    <a:bodyPr/>
                    <a:lstStyle/>
                    <a:p>
                      <a:pPr algn="ctr" rtl="0"/>
                      <a:r>
                        <a:rPr lang="pa" sz="1800" b="1" i="0" u="none" baseline="0">
                          <a:solidFill>
                            <a:srgbClr val="03409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ਖਾਤਾ ਬਣਾਉਣਾ</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ਮੀਟਿੰਗ ਕਰਨਾ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ਇੱਕ ਮੀਟਿੰਗ ਨਿਰਧਾਰਤ ਕਰਨਾ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pic>
        <p:nvPicPr>
          <p:cNvPr id="7" name="Google Shape;593;p54">
            <a:extLst>
              <a:ext uri="{FF2B5EF4-FFF2-40B4-BE49-F238E27FC236}">
                <a16:creationId xmlns:a16="http://schemas.microsoft.com/office/drawing/2014/main" id="{FCFCEEE6-4A50-42E5-BB52-8E52354C82F7}"/>
              </a:ext>
            </a:extLst>
          </p:cNvPr>
          <p:cNvPicPr preferRelativeResize="0"/>
          <p:nvPr/>
        </p:nvPicPr>
        <p:blipFill rotWithShape="1">
          <a:blip r:embed="rId2" cstate="email">
            <a:alphaModFix/>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l="4845" t="3300" r="14398" b="-3299"/>
          <a:stretch/>
        </p:blipFill>
        <p:spPr>
          <a:xfrm>
            <a:off x="1581198" y="1886756"/>
            <a:ext cx="7404207" cy="6992238"/>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85D721B2-8110-46EB-8F2F-151DC0F9A0E5}"/>
              </a:ext>
            </a:extLst>
          </p:cNvPr>
          <p:cNvSpPr/>
          <p:nvPr/>
        </p:nvSpPr>
        <p:spPr>
          <a:xfrm>
            <a:off x="10022123" y="2381140"/>
            <a:ext cx="7861142" cy="2323713"/>
          </a:xfrm>
          <a:prstGeom prst="rect">
            <a:avLst/>
          </a:prstGeom>
        </p:spPr>
        <p:txBody>
          <a:bodyPr wrap="square">
            <a:spAutoFit/>
          </a:bodyPr>
          <a:lstStyle/>
          <a:p>
            <a:pPr lvl="0" algn="l" rtl="0">
              <a:spcBef>
                <a:spcPts val="1500"/>
              </a:spcBef>
            </a:pPr>
            <a:r>
              <a:rPr lang="pa" sz="4000" b="0" i="0" u="none" kern="1200" baseline="0">
                <a:solidFill>
                  <a:schemeClr val="tx1"/>
                </a:solidFill>
                <a:latin typeface="Arial" panose="020B0604020202020204" pitchFamily="34" charset="0"/>
                <a:ea typeface="+mn-ea"/>
                <a:cs typeface="Arial" panose="020B0604020202020204" pitchFamily="34" charset="0"/>
                <a:sym typeface="Lora"/>
              </a:rPr>
              <a:t>ਇੱਥੋਂ ਤੁਸੀਂ ਇਹ ਕਰ ਸਕਦੇ ਹੋ:</a:t>
            </a:r>
          </a:p>
          <a:p>
            <a:pPr marL="225425" lvl="0" algn="l" rtl="0">
              <a:spcBef>
                <a:spcPts val="1500"/>
              </a:spcBef>
            </a:pPr>
            <a:r>
              <a:rPr lang="pa" sz="4000" b="0" i="0" u="none" kern="1200" baseline="0">
                <a:solidFill>
                  <a:schemeClr val="tx1"/>
                </a:solidFill>
                <a:latin typeface="Arial" panose="020B0604020202020204" pitchFamily="34" charset="0"/>
                <a:ea typeface="+mn-ea"/>
                <a:cs typeface="Arial" panose="020B0604020202020204" pitchFamily="34" charset="0"/>
                <a:sym typeface="Lora"/>
              </a:rPr>
              <a:t>1. ਤੁਰੰਤ ਇੱਕ ਮੀਟਿੰਗ ਸ਼ੁਰੂ ਕਰੋ</a:t>
            </a:r>
          </a:p>
          <a:p>
            <a:pPr marL="225425" lvl="0" algn="l" rtl="0">
              <a:spcBef>
                <a:spcPts val="1500"/>
              </a:spcBef>
            </a:pPr>
            <a:r>
              <a:rPr lang="pa" sz="4000" b="0" i="0" u="none" kern="1200" baseline="0">
                <a:solidFill>
                  <a:schemeClr val="tx1"/>
                </a:solidFill>
                <a:latin typeface="Arial" panose="020B0604020202020204" pitchFamily="34" charset="0"/>
                <a:ea typeface="+mn-ea"/>
                <a:cs typeface="Arial" panose="020B0604020202020204" pitchFamily="34" charset="0"/>
                <a:sym typeface="Lora"/>
              </a:rPr>
              <a:t>2. ਆਪਣੇ ਖਾਤੇ ’ਤੇ ਜਾਓ</a:t>
            </a:r>
          </a:p>
        </p:txBody>
      </p:sp>
      <p:cxnSp>
        <p:nvCxnSpPr>
          <p:cNvPr id="10" name="Straight Arrow Connector 9">
            <a:extLst>
              <a:ext uri="{FF2B5EF4-FFF2-40B4-BE49-F238E27FC236}">
                <a16:creationId xmlns:a16="http://schemas.microsoft.com/office/drawing/2014/main" id="{BC443059-BE67-424F-90BB-CA8CA6BC3748}"/>
              </a:ext>
            </a:extLst>
          </p:cNvPr>
          <p:cNvCxnSpPr>
            <a:cxnSpLocks/>
          </p:cNvCxnSpPr>
          <p:nvPr/>
        </p:nvCxnSpPr>
        <p:spPr>
          <a:xfrm flipH="1">
            <a:off x="4287187" y="3665243"/>
            <a:ext cx="5992918" cy="345849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8FF6269-87E4-447E-A28C-707560F2794B}"/>
              </a:ext>
            </a:extLst>
          </p:cNvPr>
          <p:cNvCxnSpPr>
            <a:cxnSpLocks/>
          </p:cNvCxnSpPr>
          <p:nvPr/>
        </p:nvCxnSpPr>
        <p:spPr>
          <a:xfrm flipH="1">
            <a:off x="7755834" y="4852046"/>
            <a:ext cx="4532577" cy="262130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265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5FFB3-609B-8544-9B00-2D3E776B1542}"/>
              </a:ext>
            </a:extLst>
          </p:cNvPr>
          <p:cNvSpPr>
            <a:spLocks noGrp="1"/>
          </p:cNvSpPr>
          <p:nvPr>
            <p:ph type="ctrTitle"/>
          </p:nvPr>
        </p:nvSpPr>
        <p:spPr>
          <a:xfrm>
            <a:off x="1535186" y="1058483"/>
            <a:ext cx="11800988" cy="894878"/>
          </a:xfrm>
        </p:spPr>
        <p:txBody>
          <a:bodyPr>
            <a:noAutofit/>
          </a:bodyPr>
          <a:lstStyle/>
          <a:p>
            <a:pPr algn="l" rtl="0"/>
            <a:r>
              <a:rPr lang="pa" sz="6600" b="0" i="0" u="none" baseline="0">
                <a:solidFill>
                  <a:srgbClr val="034092"/>
                </a:solidFill>
                <a:latin typeface="Arial" panose="020B0604020202020204" pitchFamily="34" charset="0"/>
                <a:cs typeface="Arial" panose="020B0604020202020204" pitchFamily="34" charset="0"/>
                <a:sym typeface="Arial"/>
              </a:rPr>
              <a:t>ਪ੍ਰਵਾਨਗੀਆਂ</a:t>
            </a:r>
            <a:endParaRPr lang="pa" sz="4200" dirty="0">
              <a:solidFill>
                <a:srgbClr val="FF0000"/>
              </a:solidFill>
              <a:highlight>
                <a:srgbClr val="FFFF00"/>
              </a:highlight>
              <a:latin typeface="Arial" panose="020B0604020202020204" pitchFamily="34" charset="0"/>
              <a:cs typeface="Arial" panose="020B0604020202020204" pitchFamily="34" charset="0"/>
              <a:sym typeface="Arial"/>
            </a:endParaRPr>
          </a:p>
        </p:txBody>
      </p:sp>
      <p:sp>
        <p:nvSpPr>
          <p:cNvPr id="3" name="Subtitle 2">
            <a:extLst>
              <a:ext uri="{FF2B5EF4-FFF2-40B4-BE49-F238E27FC236}">
                <a16:creationId xmlns:a16="http://schemas.microsoft.com/office/drawing/2014/main" id="{953BF104-312A-9344-840F-EF60D577FA27}"/>
              </a:ext>
            </a:extLst>
          </p:cNvPr>
          <p:cNvSpPr>
            <a:spLocks noGrp="1"/>
          </p:cNvSpPr>
          <p:nvPr>
            <p:ph type="subTitle" idx="1"/>
          </p:nvPr>
        </p:nvSpPr>
        <p:spPr>
          <a:xfrm>
            <a:off x="1535185" y="2375435"/>
            <a:ext cx="15079211" cy="4580388"/>
          </a:xfrm>
        </p:spPr>
        <p:txBody>
          <a:bodyPr>
            <a:normAutofit/>
          </a:bodyPr>
          <a:lstStyle/>
          <a:p>
            <a:pPr algn="l" rtl="0">
              <a:lnSpc>
                <a:spcPct val="100000"/>
              </a:lnSpc>
            </a:pPr>
            <a:r>
              <a:rPr lang="pa" sz="30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ਇਹ ਡਿਜੀਟਲ ਸਿਹਤ ਸਾਖਰਤਾ ਪਾਠਕ੍ਰਮ ਬ੍ਰਿਟਿਸ਼ ਕੋਲੰਬੀਆ ਯੂਨੀਵਰਸਿਟੀ ਦੇ ਅੰਤਰ-ਸਭਿਆਚਾਰਕ ਆਨਲਾਈਨ ਸਿਹਤ ਨੈੱਟਵਰਕ (</a:t>
            </a:r>
            <a:r>
              <a:rPr lang="pa" sz="3000" b="0" i="0" u="none" baseline="0" dirty="0">
                <a:solidFill>
                  <a:srgbClr val="FFC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a:t>
            </a:r>
            <a:r>
              <a:rPr lang="pa" sz="3000" b="0" i="0" u="none" baseline="0" dirty="0">
                <a:solidFill>
                  <a:srgbClr val="03409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CON</a:t>
            </a:r>
            <a:r>
              <a:rPr lang="pa" sz="30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ਦੁਆਰਾ ਤਿਆਰ ਕੀਤਾ ਗਿਆ ਸੀ।   </a:t>
            </a:r>
          </a:p>
          <a:p>
            <a:pPr algn="l" rtl="0">
              <a:lnSpc>
                <a:spcPct val="100000"/>
              </a:lnSpc>
            </a:pPr>
            <a:r>
              <a:rPr lang="pa" sz="3000" b="0" i="0" u="none" baseline="0" dirty="0">
                <a:solidFill>
                  <a:srgbClr val="FFC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a:t>
            </a:r>
            <a:r>
              <a:rPr lang="pa" sz="3000" b="0" i="0" u="none" baseline="0" dirty="0">
                <a:solidFill>
                  <a:srgbClr val="03409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CON </a:t>
            </a:r>
            <a:r>
              <a:rPr lang="pa" sz="30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ਬੀ.ਸੀ. ਸਿਹਤ ਮੰਤਰਾਲੇਾ ਦੇੀ </a:t>
            </a:r>
            <a:r>
              <a:rPr lang="pa" sz="3000" b="0" i="1" u="none" baseline="0" dirty="0">
                <a:solidFill>
                  <a:srgbClr val="03409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ਮਰੀਜ਼ਾਂ ਦੀ ਭਾਈਵਾਲਾਂ ਵਜੋਂ</a:t>
            </a:r>
            <a:r>
              <a:rPr lang="pa" sz="30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en-US" sz="30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pa" sz="30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ਪਹਿਲਕਦਮੀ ਦੁਆਰਾ ਸਮਰਥਤ ਹੈ।</a:t>
            </a:r>
          </a:p>
          <a:p>
            <a:pPr algn="l" rtl="0">
              <a:lnSpc>
                <a:spcPct val="100000"/>
              </a:lnSpc>
            </a:pPr>
            <a:r>
              <a:rPr lang="pa" sz="3000" b="0" i="0" u="none" baseline="0" dirty="0">
                <a:solidFill>
                  <a:srgbClr val="FFC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a:t>
            </a:r>
            <a:r>
              <a:rPr lang="pa" sz="3000" b="0" i="0" u="none" baseline="0" dirty="0">
                <a:solidFill>
                  <a:srgbClr val="03409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CON </a:t>
            </a:r>
            <a:r>
              <a:rPr lang="pa" sz="30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10 ਸਾਲਾਂ ਤੋਂ ਵੱਧ ਸਮੇਂ ਤੋਂ ਬਹੁ-ਸੱਭਿਆਚਾਰਕ ਭਾਈਚਾਰਿਆਂ ਨਾਲ ਕੰਮ ਕਰ ਰਿਹਾ ਹੈ।</a:t>
            </a:r>
          </a:p>
          <a:p>
            <a:pPr algn="l" rtl="0">
              <a:lnSpc>
                <a:spcPct val="100000"/>
              </a:lnSpc>
            </a:pPr>
            <a:r>
              <a:rPr lang="pa" sz="3000" b="0" i="0" u="none" baseline="0" dirty="0">
                <a:solidFill>
                  <a:srgbClr val="FFC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a:t>
            </a:r>
            <a:r>
              <a:rPr lang="pa" sz="3000" b="0" i="0" u="none" baseline="0" dirty="0">
                <a:solidFill>
                  <a:srgbClr val="03409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CON </a:t>
            </a:r>
            <a:r>
              <a:rPr lang="pa" sz="30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ਪੁਰਾਣੀ ਬਿਮਾਰੀ ਵਾਲੇ ਲੋਕਾਂ ਦੀ ਸਵੈ-ਪ੍ਰਬੰਧਨ ਵਿੱਚ ਮਦਦ ਕਰਦਾ ਹੈ।  </a:t>
            </a:r>
          </a:p>
          <a:p>
            <a:pPr algn="l" rtl="0">
              <a:lnSpc>
                <a:spcPct val="100000"/>
              </a:lnSpc>
            </a:pPr>
            <a:r>
              <a:rPr lang="pa" sz="3000" b="0" i="0" u="none" baseline="0" dirty="0">
                <a:solidFill>
                  <a:srgbClr val="FFC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a:t>
            </a:r>
            <a:r>
              <a:rPr lang="pa" sz="3000" b="0" i="0" u="none" baseline="0" dirty="0">
                <a:solidFill>
                  <a:srgbClr val="03409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CON </a:t>
            </a:r>
            <a:r>
              <a:rPr lang="pa" sz="30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ਸਿਹਤ ਸਰੋਤਾਂ ਤੱਕ ਆਨਲਾਈਨ ਪਹੁੰਚ ਕਰਨ, ਮੁਲਾਂਕਣ ਕਰਨ, ਅਤੇ ਵਰਤਣ ਲਈ ਲੋਕਾਂ ਦੀ ਡਿਜੀਟਲ ਸਾਖਰਤਾ ਵਿਕਸਿਤ ਕਰਨ ਵਿੱਚ ਵੀ ਮਦਦ ਕਰਦਾ ਹੈ।</a:t>
            </a:r>
            <a:endParaRPr lang="pa" sz="3000"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81A24C70-21DE-4070-A153-6B62029A82B5}"/>
              </a:ext>
            </a:extLst>
          </p:cNvPr>
          <p:cNvGrpSpPr/>
          <p:nvPr/>
        </p:nvGrpSpPr>
        <p:grpSpPr>
          <a:xfrm>
            <a:off x="2138502" y="7222826"/>
            <a:ext cx="13992468" cy="1825553"/>
            <a:chOff x="1139800" y="5469144"/>
            <a:chExt cx="9328312" cy="1217035"/>
          </a:xfrm>
        </p:grpSpPr>
        <p:pic>
          <p:nvPicPr>
            <p:cNvPr id="6" name="Picture 5">
              <a:extLst>
                <a:ext uri="{FF2B5EF4-FFF2-40B4-BE49-F238E27FC236}">
                  <a16:creationId xmlns:a16="http://schemas.microsoft.com/office/drawing/2014/main" id="{511054AD-431F-48E8-A753-0ED0208787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28200" y="5469144"/>
              <a:ext cx="2573981" cy="1217035"/>
            </a:xfrm>
            <a:prstGeom prst="rect">
              <a:avLst/>
            </a:prstGeom>
          </p:spPr>
        </p:pic>
        <p:pic>
          <p:nvPicPr>
            <p:cNvPr id="7" name="Picture 6">
              <a:extLst>
                <a:ext uri="{FF2B5EF4-FFF2-40B4-BE49-F238E27FC236}">
                  <a16:creationId xmlns:a16="http://schemas.microsoft.com/office/drawing/2014/main" id="{3FD0B1C6-8F52-412A-9B6E-A1A227B06E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9800" y="5729761"/>
              <a:ext cx="1241703" cy="687800"/>
            </a:xfrm>
            <a:prstGeom prst="rect">
              <a:avLst/>
            </a:prstGeom>
          </p:spPr>
        </p:pic>
        <p:pic>
          <p:nvPicPr>
            <p:cNvPr id="8" name="Picture 7">
              <a:extLst>
                <a:ext uri="{FF2B5EF4-FFF2-40B4-BE49-F238E27FC236}">
                  <a16:creationId xmlns:a16="http://schemas.microsoft.com/office/drawing/2014/main" id="{61A6B5CD-C8BB-410E-9FD6-F11BA5ECB8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82657" y="5530731"/>
              <a:ext cx="4885455" cy="1131608"/>
            </a:xfrm>
            <a:prstGeom prst="rect">
              <a:avLst/>
            </a:prstGeom>
          </p:spPr>
        </p:pic>
      </p:grpSp>
      <p:sp>
        <p:nvSpPr>
          <p:cNvPr id="9" name="TextBox 8">
            <a:extLst>
              <a:ext uri="{FF2B5EF4-FFF2-40B4-BE49-F238E27FC236}">
                <a16:creationId xmlns:a16="http://schemas.microsoft.com/office/drawing/2014/main" id="{5B6D50B0-2CE3-49AE-9E43-8A96BA015559}"/>
              </a:ext>
            </a:extLst>
          </p:cNvPr>
          <p:cNvSpPr txBox="1"/>
          <p:nvPr/>
        </p:nvSpPr>
        <p:spPr>
          <a:xfrm>
            <a:off x="0" y="9783433"/>
            <a:ext cx="18288000" cy="507831"/>
          </a:xfrm>
          <a:prstGeom prst="rect">
            <a:avLst/>
          </a:prstGeom>
          <a:solidFill>
            <a:srgbClr val="002060"/>
          </a:solidFill>
        </p:spPr>
        <p:txBody>
          <a:bodyPr wrap="square" bIns="0" rtlCol="0" anchor="b" anchorCtr="0">
            <a:noAutofit/>
          </a:bodyPr>
          <a:lstStyle/>
          <a:p>
            <a:pPr algn="ctr" defTabSz="1371600" rtl="0">
              <a:buClrTx/>
            </a:pPr>
            <a:r>
              <a:rPr lang="pa" sz="2700" b="1" i="0" u="none" kern="1200" baseline="0" dirty="0">
                <a:solidFill>
                  <a:prstClr val="white"/>
                </a:solidFill>
                <a:latin typeface="Calibri" panose="020F0502020204030204"/>
                <a:ea typeface="+mn-ea"/>
                <a:cs typeface="+mn-cs"/>
              </a:rPr>
              <a:t> ਬੀਸੀ ਸਿਹਤ ਮੰਤਰਾਲੇਾ ਦੇ ਮਰੀਜ਼ਾਂਵਜੋਂ ਪਹਿਲਕਦਮੀ ਦੇ ਉਹਨਾਂ ਦੇ ਸਮਰਥਨ ਲਈ ਧੰਨਵਾਦ।</a:t>
            </a:r>
          </a:p>
        </p:txBody>
      </p:sp>
    </p:spTree>
    <p:extLst>
      <p:ext uri="{BB962C8B-B14F-4D97-AF65-F5344CB8AC3E}">
        <p14:creationId xmlns:p14="http://schemas.microsoft.com/office/powerpoint/2010/main" val="1494911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609" name="Google Shape;609;p55"/>
          <p:cNvSpPr txBox="1"/>
          <p:nvPr/>
        </p:nvSpPr>
        <p:spPr>
          <a:xfrm>
            <a:off x="1880377" y="974741"/>
            <a:ext cx="13016723" cy="7999324"/>
          </a:xfrm>
          <a:prstGeom prst="rect">
            <a:avLst/>
          </a:prstGeom>
          <a:noFill/>
          <a:ln>
            <a:noFill/>
          </a:ln>
        </p:spPr>
        <p:txBody>
          <a:bodyPr spcFirstLastPara="1" wrap="square" lIns="91425" tIns="91425" rIns="91425" bIns="91425" anchor="t" anchorCtr="0">
            <a:noAutofit/>
          </a:bodyPr>
          <a:lstStyle/>
          <a:p>
            <a:pPr marL="685800" lvl="0" indent="-571500" algn="l" rtl="0">
              <a:lnSpc>
                <a:spcPct val="250000"/>
              </a:lnSpc>
              <a:spcBef>
                <a:spcPts val="1500"/>
              </a:spcBef>
              <a:spcAft>
                <a:spcPts val="0"/>
              </a:spcAft>
              <a:buClrTx/>
              <a:buSzPts val="3600"/>
              <a:buFont typeface="Arial" panose="020B0604020202020204" pitchFamily="34" charset="0"/>
              <a:buChar char="•"/>
            </a:pPr>
            <a:r>
              <a:rPr lang="pa" sz="3600" b="0" i="0" u="none" baseline="0">
                <a:solidFill>
                  <a:schemeClr val="tx1"/>
                </a:solidFill>
                <a:latin typeface="+mn-lt"/>
                <a:ea typeface="Lora Regular Roman"/>
                <a:cs typeface="Lora Regular Roman"/>
                <a:sym typeface="Lora"/>
              </a:rPr>
              <a:t>Zoom ਡਾਊਨਲੋਡ ਕਰੋ</a:t>
            </a:r>
            <a:r>
              <a:rPr lang="pa" sz="3000" b="0" i="0" u="none" baseline="0">
                <a:solidFill>
                  <a:schemeClr val="tx1"/>
                </a:solidFill>
                <a:latin typeface="Lora Regular Roman"/>
                <a:ea typeface="Lora Regular Roman"/>
                <a:cs typeface="Lora Regular Roman"/>
                <a:sym typeface="Lora"/>
              </a:rPr>
              <a:t> </a:t>
            </a:r>
            <a:r>
              <a:rPr lang="pa" sz="3600" b="0" i="0" u="none" baseline="0">
                <a:solidFill>
                  <a:schemeClr val="tx1"/>
                </a:solidFill>
                <a:latin typeface="+mn-lt"/>
                <a:ea typeface="Lora Regular Roman"/>
                <a:cs typeface="Lora Regular Roman"/>
                <a:sym typeface="Lora"/>
              </a:rPr>
              <a:t>ਅਤੇ ਇੰਸਟਾਲ ਕਰੋ</a:t>
            </a:r>
            <a:endParaRPr sz="3600" dirty="0">
              <a:solidFill>
                <a:schemeClr val="tx1"/>
              </a:solidFill>
              <a:latin typeface="+mn-lt"/>
              <a:ea typeface="Lora Regular Roman"/>
              <a:cs typeface="Lora Regular Roman"/>
              <a:sym typeface="Lora"/>
            </a:endParaRPr>
          </a:p>
        </p:txBody>
      </p:sp>
      <p:graphicFrame>
        <p:nvGraphicFramePr>
          <p:cNvPr id="21" name="Table 9">
            <a:extLst>
              <a:ext uri="{FF2B5EF4-FFF2-40B4-BE49-F238E27FC236}">
                <a16:creationId xmlns:a16="http://schemas.microsoft.com/office/drawing/2014/main" id="{59FB80BA-9A7F-4140-A138-87DE572A6FE5}"/>
              </a:ext>
            </a:extLst>
          </p:cNvPr>
          <p:cNvGraphicFramePr>
            <a:graphicFrameLocks/>
          </p:cNvGraphicFramePr>
          <p:nvPr>
            <p:extLst>
              <p:ext uri="{D42A27DB-BD31-4B8C-83A1-F6EECF244321}">
                <p14:modId xmlns:p14="http://schemas.microsoft.com/office/powerpoint/2010/main" val="2478694719"/>
              </p:ext>
            </p:extLst>
          </p:nvPr>
        </p:nvGraphicFramePr>
        <p:xfrm>
          <a:off x="1257300" y="9487852"/>
          <a:ext cx="15773400" cy="36576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338715">
                <a:tc>
                  <a:txBody>
                    <a:bodyPr/>
                    <a:lstStyle/>
                    <a:p>
                      <a:pPr algn="ctr" rtl="0"/>
                      <a:r>
                        <a:rPr lang="pa" sz="1800" b="1" i="0" u="none" baseline="0">
                          <a:solidFill>
                            <a:srgbClr val="03409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ਖਾਤਾ ਬਣਾਉਣਾ</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ਮੀਟਿੰਗ ਕਰਨਾ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ਇੱਕ ਮੀਟਿੰਗ ਨਿਰਧਾਰਤ ਕਰਨਾ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
        <p:nvSpPr>
          <p:cNvPr id="22" name="TextBox 21">
            <a:extLst>
              <a:ext uri="{FF2B5EF4-FFF2-40B4-BE49-F238E27FC236}">
                <a16:creationId xmlns:a16="http://schemas.microsoft.com/office/drawing/2014/main" id="{1790A0F5-547D-400C-A07A-4E8095AC3066}"/>
              </a:ext>
            </a:extLst>
          </p:cNvPr>
          <p:cNvSpPr txBox="1"/>
          <p:nvPr/>
        </p:nvSpPr>
        <p:spPr>
          <a:xfrm>
            <a:off x="856898" y="570436"/>
            <a:ext cx="15016515" cy="861774"/>
          </a:xfrm>
          <a:prstGeom prst="rect">
            <a:avLst/>
          </a:prstGeom>
          <a:noFill/>
        </p:spPr>
        <p:txBody>
          <a:bodyPr wrap="square" rtlCol="0">
            <a:spAutoFit/>
          </a:bodyPr>
          <a:lstStyle/>
          <a:p>
            <a:pPr lvl="0" algn="l" rtl="0"/>
            <a:r>
              <a:rPr lang="pa" sz="5000" b="0" i="0" u="none" kern="1200" baseline="0">
                <a:solidFill>
                  <a:srgbClr val="003366"/>
                </a:solidFill>
                <a:latin typeface="Arial" panose="020B0604020202020204" pitchFamily="34" charset="0"/>
                <a:ea typeface="+mn-ea"/>
                <a:cs typeface="Arial" panose="020B0604020202020204" pitchFamily="34" charset="0"/>
                <a:sym typeface="Lora"/>
              </a:rPr>
              <a:t>Zoom ਖਾਤਾ ਬਣਾਉਣਾ: ਸਾਰਾਂਸ਼</a:t>
            </a:r>
          </a:p>
        </p:txBody>
      </p:sp>
      <p:pic>
        <p:nvPicPr>
          <p:cNvPr id="6" name="Picture 5">
            <a:extLst>
              <a:ext uri="{FF2B5EF4-FFF2-40B4-BE49-F238E27FC236}">
                <a16:creationId xmlns:a16="http://schemas.microsoft.com/office/drawing/2014/main" id="{67A92DAA-2507-4AFA-A800-81B796622FE3}"/>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r="1371"/>
          <a:stretch/>
        </p:blipFill>
        <p:spPr>
          <a:xfrm>
            <a:off x="9476379" y="1795165"/>
            <a:ext cx="1774152" cy="58489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609" name="Google Shape;609;p55"/>
          <p:cNvSpPr txBox="1"/>
          <p:nvPr/>
        </p:nvSpPr>
        <p:spPr>
          <a:xfrm>
            <a:off x="1880377" y="974741"/>
            <a:ext cx="13016723" cy="7999324"/>
          </a:xfrm>
          <a:prstGeom prst="rect">
            <a:avLst/>
          </a:prstGeom>
          <a:noFill/>
          <a:ln>
            <a:noFill/>
          </a:ln>
        </p:spPr>
        <p:txBody>
          <a:bodyPr spcFirstLastPara="1" wrap="square" lIns="91425" tIns="91425" rIns="91425" bIns="91425" anchor="t" anchorCtr="0">
            <a:noAutofit/>
          </a:bodyPr>
          <a:lstStyle/>
          <a:p>
            <a:pPr marL="685800" lvl="0" indent="-571500" algn="l" rtl="0">
              <a:lnSpc>
                <a:spcPct val="250000"/>
              </a:lnSpc>
              <a:spcBef>
                <a:spcPts val="1500"/>
              </a:spcBef>
              <a:spcAft>
                <a:spcPts val="0"/>
              </a:spcAft>
              <a:buClrTx/>
              <a:buSzPts val="3600"/>
              <a:buFont typeface="Arial" panose="020B0604020202020204" pitchFamily="34" charset="0"/>
              <a:buChar char="•"/>
            </a:pPr>
            <a:r>
              <a:rPr lang="pa" sz="3600" b="0" i="0" u="none" baseline="0">
                <a:solidFill>
                  <a:schemeClr val="tx1"/>
                </a:solidFill>
                <a:latin typeface="+mn-lt"/>
                <a:ea typeface="Lora Regular Roman"/>
                <a:cs typeface="Lora Regular Roman"/>
                <a:sym typeface="Lora"/>
              </a:rPr>
              <a:t>Zoom ਡਾਊਨਲੋਡ ਕਰੋ</a:t>
            </a:r>
            <a:r>
              <a:rPr lang="pa" sz="3000" b="0" i="0" u="none" baseline="0">
                <a:solidFill>
                  <a:schemeClr val="tx1"/>
                </a:solidFill>
                <a:latin typeface="Lora Regular Roman"/>
                <a:ea typeface="Lora Regular Roman"/>
                <a:cs typeface="Lora Regular Roman"/>
                <a:sym typeface="Lora"/>
              </a:rPr>
              <a:t> </a:t>
            </a:r>
            <a:r>
              <a:rPr lang="pa" sz="3600" b="0" i="0" u="none" baseline="0">
                <a:solidFill>
                  <a:schemeClr val="tx1"/>
                </a:solidFill>
                <a:latin typeface="+mn-lt"/>
                <a:ea typeface="Lora Regular Roman"/>
                <a:cs typeface="Lora Regular Roman"/>
                <a:sym typeface="Lora"/>
              </a:rPr>
              <a:t>ਅਤੇ ਇੰਸਟਾਲ ਕਰੋ</a:t>
            </a:r>
            <a:endParaRPr sz="3600" dirty="0">
              <a:solidFill>
                <a:schemeClr val="tx1"/>
              </a:solidFill>
              <a:latin typeface="+mn-lt"/>
              <a:ea typeface="Lora Regular Roman"/>
              <a:cs typeface="Lora Regular Roman"/>
              <a:sym typeface="Lora"/>
            </a:endParaRPr>
          </a:p>
          <a:p>
            <a:pPr marL="685800" lvl="0" indent="-571500" algn="l" rtl="0">
              <a:lnSpc>
                <a:spcPct val="250000"/>
              </a:lnSpc>
              <a:spcBef>
                <a:spcPts val="0"/>
              </a:spcBef>
              <a:spcAft>
                <a:spcPts val="0"/>
              </a:spcAft>
              <a:buClrTx/>
              <a:buSzPts val="3600"/>
              <a:buFont typeface="Arial" panose="020B0604020202020204" pitchFamily="34" charset="0"/>
              <a:buChar char="•"/>
            </a:pPr>
            <a:r>
              <a:rPr lang="pa" sz="3600" b="0" i="0" u="none" baseline="0">
                <a:solidFill>
                  <a:schemeClr val="tx1"/>
                </a:solidFill>
                <a:latin typeface="+mn-lt"/>
                <a:ea typeface="Lora Regular Roman"/>
                <a:cs typeface="Lora Regular Roman"/>
                <a:sym typeface="Lora"/>
              </a:rPr>
              <a:t>ਇੱਕ Zoom ਪਲਾਨ ਦੀ ਚੋਣ ਕਰੋ </a:t>
            </a:r>
            <a:endParaRPr sz="3600" dirty="0">
              <a:solidFill>
                <a:schemeClr val="tx1"/>
              </a:solidFill>
              <a:latin typeface="+mn-lt"/>
              <a:ea typeface="Lora Regular Roman"/>
              <a:cs typeface="Lora Regular Roman"/>
              <a:sym typeface="Lora"/>
            </a:endParaRPr>
          </a:p>
          <a:p>
            <a:pPr marL="0" lvl="0" indent="0" algn="l" rtl="0">
              <a:lnSpc>
                <a:spcPct val="250000"/>
              </a:lnSpc>
              <a:spcBef>
                <a:spcPts val="0"/>
              </a:spcBef>
              <a:spcAft>
                <a:spcPts val="0"/>
              </a:spcAft>
              <a:buNone/>
            </a:pPr>
            <a:endParaRPr sz="3600" dirty="0">
              <a:latin typeface="Lora Regular Roman"/>
              <a:ea typeface="Lora Regular Roman"/>
              <a:cs typeface="Lora Regular Roman"/>
              <a:sym typeface="Lora"/>
            </a:endParaRPr>
          </a:p>
        </p:txBody>
      </p:sp>
      <p:graphicFrame>
        <p:nvGraphicFramePr>
          <p:cNvPr id="21" name="Table 9">
            <a:extLst>
              <a:ext uri="{FF2B5EF4-FFF2-40B4-BE49-F238E27FC236}">
                <a16:creationId xmlns:a16="http://schemas.microsoft.com/office/drawing/2014/main" id="{59FB80BA-9A7F-4140-A138-87DE572A6FE5}"/>
              </a:ext>
            </a:extLst>
          </p:cNvPr>
          <p:cNvGraphicFramePr>
            <a:graphicFrameLocks/>
          </p:cNvGraphicFramePr>
          <p:nvPr/>
        </p:nvGraphicFramePr>
        <p:xfrm>
          <a:off x="1257300" y="9487852"/>
          <a:ext cx="15773400" cy="36576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338715">
                <a:tc>
                  <a:txBody>
                    <a:bodyPr/>
                    <a:lstStyle/>
                    <a:p>
                      <a:pPr algn="ctr" rtl="0"/>
                      <a:r>
                        <a:rPr lang="pa" sz="1800" b="1" i="0" u="none" baseline="0">
                          <a:solidFill>
                            <a:srgbClr val="03409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ਖਾਤਾ ਬਣਾਉਣਾ</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ਮੀਟਿੰਗ ਕਰਨਾ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ਇੱਕ ਮੀਟਿੰਗ ਨਿਰਧਾਰਤ ਕਰਨਾ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
        <p:nvSpPr>
          <p:cNvPr id="22" name="TextBox 21">
            <a:extLst>
              <a:ext uri="{FF2B5EF4-FFF2-40B4-BE49-F238E27FC236}">
                <a16:creationId xmlns:a16="http://schemas.microsoft.com/office/drawing/2014/main" id="{1790A0F5-547D-400C-A07A-4E8095AC3066}"/>
              </a:ext>
            </a:extLst>
          </p:cNvPr>
          <p:cNvSpPr txBox="1"/>
          <p:nvPr/>
        </p:nvSpPr>
        <p:spPr>
          <a:xfrm>
            <a:off x="856898" y="570436"/>
            <a:ext cx="15016515" cy="861774"/>
          </a:xfrm>
          <a:prstGeom prst="rect">
            <a:avLst/>
          </a:prstGeom>
          <a:noFill/>
        </p:spPr>
        <p:txBody>
          <a:bodyPr wrap="square" rtlCol="0">
            <a:spAutoFit/>
          </a:bodyPr>
          <a:lstStyle/>
          <a:p>
            <a:pPr lvl="0" algn="l" rtl="0"/>
            <a:r>
              <a:rPr lang="pa" sz="5000" b="0" i="0" u="none" kern="1200" baseline="0">
                <a:solidFill>
                  <a:srgbClr val="003366"/>
                </a:solidFill>
                <a:latin typeface="Arial" panose="020B0604020202020204" pitchFamily="34" charset="0"/>
                <a:ea typeface="+mn-ea"/>
                <a:cs typeface="Arial" panose="020B0604020202020204" pitchFamily="34" charset="0"/>
                <a:sym typeface="Lora"/>
              </a:rPr>
              <a:t>Zoom ਖਾਤਾ ਬਣਾਉਣਾ: ਸਾਰਾਂਸ਼</a:t>
            </a:r>
          </a:p>
        </p:txBody>
      </p:sp>
      <p:pic>
        <p:nvPicPr>
          <p:cNvPr id="6" name="Picture 5">
            <a:extLst>
              <a:ext uri="{FF2B5EF4-FFF2-40B4-BE49-F238E27FC236}">
                <a16:creationId xmlns:a16="http://schemas.microsoft.com/office/drawing/2014/main" id="{67A92DAA-2507-4AFA-A800-81B796622FE3}"/>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r="1371"/>
          <a:stretch/>
        </p:blipFill>
        <p:spPr>
          <a:xfrm>
            <a:off x="9383614" y="1795165"/>
            <a:ext cx="1774152" cy="584892"/>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25574FA9-4983-4ADC-9992-4278E3A54B05}"/>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7893644" y="2950326"/>
            <a:ext cx="2181529" cy="9335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73247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609" name="Google Shape;609;p55"/>
          <p:cNvSpPr txBox="1"/>
          <p:nvPr/>
        </p:nvSpPr>
        <p:spPr>
          <a:xfrm>
            <a:off x="1880377" y="974741"/>
            <a:ext cx="13016723" cy="7999324"/>
          </a:xfrm>
          <a:prstGeom prst="rect">
            <a:avLst/>
          </a:prstGeom>
          <a:noFill/>
          <a:ln>
            <a:noFill/>
          </a:ln>
        </p:spPr>
        <p:txBody>
          <a:bodyPr spcFirstLastPara="1" wrap="square" lIns="91425" tIns="91425" rIns="91425" bIns="91425" anchor="t" anchorCtr="0">
            <a:noAutofit/>
          </a:bodyPr>
          <a:lstStyle/>
          <a:p>
            <a:pPr marL="685800" lvl="0" indent="-571500" algn="l" rtl="0">
              <a:lnSpc>
                <a:spcPct val="250000"/>
              </a:lnSpc>
              <a:spcBef>
                <a:spcPts val="1500"/>
              </a:spcBef>
              <a:spcAft>
                <a:spcPts val="0"/>
              </a:spcAft>
              <a:buClrTx/>
              <a:buSzPts val="3600"/>
              <a:buFont typeface="Arial" panose="020B0604020202020204" pitchFamily="34" charset="0"/>
              <a:buChar char="•"/>
            </a:pPr>
            <a:r>
              <a:rPr lang="pa" sz="3600" b="0" i="0" u="none" baseline="0">
                <a:solidFill>
                  <a:schemeClr val="tx1"/>
                </a:solidFill>
                <a:latin typeface="+mn-lt"/>
                <a:ea typeface="Lora Regular Roman"/>
                <a:cs typeface="Lora Regular Roman"/>
                <a:sym typeface="Lora"/>
              </a:rPr>
              <a:t>Zoom ਡਾਊਨਲੋਡ ਕਰੋ</a:t>
            </a:r>
            <a:r>
              <a:rPr lang="pa" sz="3000" b="0" i="0" u="none" baseline="0">
                <a:solidFill>
                  <a:schemeClr val="tx1"/>
                </a:solidFill>
                <a:latin typeface="Lora Regular Roman"/>
                <a:ea typeface="Lora Regular Roman"/>
                <a:cs typeface="Lora Regular Roman"/>
                <a:sym typeface="Lora"/>
              </a:rPr>
              <a:t> </a:t>
            </a:r>
            <a:r>
              <a:rPr lang="pa" sz="3600" b="0" i="0" u="none" baseline="0">
                <a:solidFill>
                  <a:schemeClr val="tx1"/>
                </a:solidFill>
                <a:latin typeface="+mn-lt"/>
                <a:ea typeface="Lora Regular Roman"/>
                <a:cs typeface="Lora Regular Roman"/>
                <a:sym typeface="Lora"/>
              </a:rPr>
              <a:t>ਅਤੇ ਇੰਸਟਾਲ ਕਰੋ</a:t>
            </a:r>
            <a:endParaRPr sz="3600" dirty="0">
              <a:solidFill>
                <a:schemeClr val="tx1"/>
              </a:solidFill>
              <a:latin typeface="+mn-lt"/>
              <a:ea typeface="Lora Regular Roman"/>
              <a:cs typeface="Lora Regular Roman"/>
              <a:sym typeface="Lora"/>
            </a:endParaRPr>
          </a:p>
          <a:p>
            <a:pPr marL="685800" lvl="0" indent="-571500" algn="l" rtl="0">
              <a:lnSpc>
                <a:spcPct val="250000"/>
              </a:lnSpc>
              <a:spcBef>
                <a:spcPts val="0"/>
              </a:spcBef>
              <a:spcAft>
                <a:spcPts val="0"/>
              </a:spcAft>
              <a:buClrTx/>
              <a:buSzPts val="3600"/>
              <a:buFont typeface="Arial" panose="020B0604020202020204" pitchFamily="34" charset="0"/>
              <a:buChar char="•"/>
            </a:pPr>
            <a:r>
              <a:rPr lang="pa" sz="3600" b="0" i="0" u="none" baseline="0">
                <a:solidFill>
                  <a:schemeClr val="tx1"/>
                </a:solidFill>
                <a:latin typeface="+mn-lt"/>
                <a:ea typeface="Lora Regular Roman"/>
                <a:cs typeface="Lora Regular Roman"/>
                <a:sym typeface="Lora"/>
              </a:rPr>
              <a:t>ਇੱਕ Zoom ਪਲਾਨ ਦੀ ਚੋਣ ਕਰੋ</a:t>
            </a:r>
            <a:endParaRPr sz="3000" strike="sngStrike" dirty="0">
              <a:solidFill>
                <a:schemeClr val="tx1"/>
              </a:solidFill>
              <a:latin typeface="Lora Regular Roman"/>
              <a:ea typeface="Lora Regular Roman"/>
              <a:cs typeface="Lora Regular Roman"/>
              <a:sym typeface="Lora"/>
            </a:endParaRPr>
          </a:p>
          <a:p>
            <a:pPr marL="685800" lvl="0" indent="-571500" algn="l" rtl="0">
              <a:lnSpc>
                <a:spcPct val="250000"/>
              </a:lnSpc>
              <a:spcBef>
                <a:spcPts val="0"/>
              </a:spcBef>
              <a:spcAft>
                <a:spcPts val="0"/>
              </a:spcAft>
              <a:buClrTx/>
              <a:buSzPts val="3600"/>
              <a:buFont typeface="Arial" panose="020B0604020202020204" pitchFamily="34" charset="0"/>
              <a:buChar char="•"/>
            </a:pPr>
            <a:r>
              <a:rPr lang="pa" sz="3600" b="0" i="0" u="none" baseline="0">
                <a:solidFill>
                  <a:schemeClr val="tx1"/>
                </a:solidFill>
                <a:latin typeface="+mn-lt"/>
                <a:ea typeface="Lora Regular Roman"/>
                <a:cs typeface="Lora Regular Roman"/>
                <a:sym typeface="Lora"/>
              </a:rPr>
              <a:t>ਸਾਈਨ ਅੱਪ ਕਰਨ ਲਈ ਫਾਰਮ ਭਰੋ</a:t>
            </a:r>
            <a:endParaRPr sz="3600" strike="sngStrike" dirty="0">
              <a:solidFill>
                <a:schemeClr val="tx1"/>
              </a:solidFill>
              <a:latin typeface="+mn-lt"/>
              <a:ea typeface="Lora Regular Roman"/>
              <a:cs typeface="Lora Regular Roman"/>
              <a:sym typeface="Lora"/>
            </a:endParaRPr>
          </a:p>
          <a:p>
            <a:pPr marL="0" lvl="0" indent="0" algn="l" rtl="0">
              <a:lnSpc>
                <a:spcPct val="250000"/>
              </a:lnSpc>
              <a:spcBef>
                <a:spcPts val="0"/>
              </a:spcBef>
              <a:spcAft>
                <a:spcPts val="0"/>
              </a:spcAft>
              <a:buNone/>
            </a:pPr>
            <a:endParaRPr sz="3600" dirty="0">
              <a:latin typeface="Lora Regular Roman"/>
              <a:ea typeface="Lora Regular Roman"/>
              <a:cs typeface="Lora Regular Roman"/>
              <a:sym typeface="Lora"/>
            </a:endParaRPr>
          </a:p>
        </p:txBody>
      </p:sp>
      <p:graphicFrame>
        <p:nvGraphicFramePr>
          <p:cNvPr id="21" name="Table 9">
            <a:extLst>
              <a:ext uri="{FF2B5EF4-FFF2-40B4-BE49-F238E27FC236}">
                <a16:creationId xmlns:a16="http://schemas.microsoft.com/office/drawing/2014/main" id="{59FB80BA-9A7F-4140-A138-87DE572A6FE5}"/>
              </a:ext>
            </a:extLst>
          </p:cNvPr>
          <p:cNvGraphicFramePr>
            <a:graphicFrameLocks/>
          </p:cNvGraphicFramePr>
          <p:nvPr/>
        </p:nvGraphicFramePr>
        <p:xfrm>
          <a:off x="1257300" y="9487852"/>
          <a:ext cx="15773400" cy="36576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338715">
                <a:tc>
                  <a:txBody>
                    <a:bodyPr/>
                    <a:lstStyle/>
                    <a:p>
                      <a:pPr algn="ctr" rtl="0"/>
                      <a:r>
                        <a:rPr lang="pa" sz="1800" b="1" i="0" u="none" baseline="0">
                          <a:solidFill>
                            <a:srgbClr val="03409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ਖਾਤਾ ਬਣਾਉਣਾ</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ਮੀਟਿੰਗ ਕਰਨਾ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ਇੱਕ ਮੀਟਿੰਗ ਨਿਰਧਾਰਤ ਕਰਨਾ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
        <p:nvSpPr>
          <p:cNvPr id="22" name="TextBox 21">
            <a:extLst>
              <a:ext uri="{FF2B5EF4-FFF2-40B4-BE49-F238E27FC236}">
                <a16:creationId xmlns:a16="http://schemas.microsoft.com/office/drawing/2014/main" id="{1790A0F5-547D-400C-A07A-4E8095AC3066}"/>
              </a:ext>
            </a:extLst>
          </p:cNvPr>
          <p:cNvSpPr txBox="1"/>
          <p:nvPr/>
        </p:nvSpPr>
        <p:spPr>
          <a:xfrm>
            <a:off x="856898" y="570436"/>
            <a:ext cx="15016515" cy="861774"/>
          </a:xfrm>
          <a:prstGeom prst="rect">
            <a:avLst/>
          </a:prstGeom>
          <a:noFill/>
        </p:spPr>
        <p:txBody>
          <a:bodyPr wrap="square" rtlCol="0">
            <a:spAutoFit/>
          </a:bodyPr>
          <a:lstStyle/>
          <a:p>
            <a:pPr lvl="0" algn="l" rtl="0"/>
            <a:r>
              <a:rPr lang="pa" sz="5000" b="0" i="0" u="none" kern="1200" baseline="0">
                <a:solidFill>
                  <a:srgbClr val="003366"/>
                </a:solidFill>
                <a:latin typeface="Arial" panose="020B0604020202020204" pitchFamily="34" charset="0"/>
                <a:ea typeface="+mn-ea"/>
                <a:cs typeface="Arial" panose="020B0604020202020204" pitchFamily="34" charset="0"/>
                <a:sym typeface="Lora"/>
              </a:rPr>
              <a:t>Zoom ਖਾਤਾ ਬਣਾਉਣਾ: ਸਾਰਾਂਸ਼</a:t>
            </a:r>
          </a:p>
        </p:txBody>
      </p:sp>
      <p:pic>
        <p:nvPicPr>
          <p:cNvPr id="6" name="Picture 5">
            <a:extLst>
              <a:ext uri="{FF2B5EF4-FFF2-40B4-BE49-F238E27FC236}">
                <a16:creationId xmlns:a16="http://schemas.microsoft.com/office/drawing/2014/main" id="{67A92DAA-2507-4AFA-A800-81B796622FE3}"/>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r="1371"/>
          <a:stretch/>
        </p:blipFill>
        <p:spPr>
          <a:xfrm>
            <a:off x="9317353" y="1795165"/>
            <a:ext cx="1774152" cy="584892"/>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25574FA9-4983-4ADC-9992-4278E3A54B05}"/>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7906896" y="2950326"/>
            <a:ext cx="2181529" cy="933580"/>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688AF9CB-BF6A-47CF-9B85-7648DA5D85BE}"/>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8365155" y="4116584"/>
            <a:ext cx="3410426" cy="16575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88794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609" name="Google Shape;609;p55"/>
          <p:cNvSpPr txBox="1"/>
          <p:nvPr/>
        </p:nvSpPr>
        <p:spPr>
          <a:xfrm>
            <a:off x="1880377" y="974741"/>
            <a:ext cx="13016723" cy="7999324"/>
          </a:xfrm>
          <a:prstGeom prst="rect">
            <a:avLst/>
          </a:prstGeom>
          <a:noFill/>
          <a:ln>
            <a:noFill/>
          </a:ln>
        </p:spPr>
        <p:txBody>
          <a:bodyPr spcFirstLastPara="1" wrap="square" lIns="91425" tIns="91425" rIns="91425" bIns="91425" anchor="t" anchorCtr="0">
            <a:noAutofit/>
          </a:bodyPr>
          <a:lstStyle/>
          <a:p>
            <a:pPr marL="685800" lvl="0" indent="-571500" algn="l" rtl="0">
              <a:lnSpc>
                <a:spcPct val="250000"/>
              </a:lnSpc>
              <a:spcBef>
                <a:spcPts val="1500"/>
              </a:spcBef>
              <a:spcAft>
                <a:spcPts val="0"/>
              </a:spcAft>
              <a:buClrTx/>
              <a:buSzPts val="3600"/>
              <a:buFont typeface="Arial" panose="020B0604020202020204" pitchFamily="34" charset="0"/>
              <a:buChar char="•"/>
            </a:pPr>
            <a:r>
              <a:rPr lang="pa" sz="3600" b="0" i="0" u="none" baseline="0">
                <a:solidFill>
                  <a:schemeClr val="tx1"/>
                </a:solidFill>
                <a:latin typeface="+mn-lt"/>
                <a:ea typeface="Lora Regular Roman"/>
                <a:cs typeface="Lora Regular Roman"/>
                <a:sym typeface="Lora"/>
              </a:rPr>
              <a:t>Zoom ਡਾਊਨਲੋਡ ਕਰੋ</a:t>
            </a:r>
            <a:r>
              <a:rPr lang="pa" sz="3000" b="0" i="0" u="none" baseline="0">
                <a:solidFill>
                  <a:schemeClr val="tx1"/>
                </a:solidFill>
                <a:latin typeface="Lora Regular Roman"/>
                <a:ea typeface="Lora Regular Roman"/>
                <a:cs typeface="Lora Regular Roman"/>
                <a:sym typeface="Lora"/>
              </a:rPr>
              <a:t> </a:t>
            </a:r>
            <a:r>
              <a:rPr lang="pa" sz="3600" b="0" i="0" u="none" baseline="0">
                <a:solidFill>
                  <a:schemeClr val="tx1"/>
                </a:solidFill>
                <a:latin typeface="+mn-lt"/>
                <a:ea typeface="Lora Regular Roman"/>
                <a:cs typeface="Lora Regular Roman"/>
                <a:sym typeface="Lora"/>
              </a:rPr>
              <a:t>ਅਤੇ ਇੰਸਟਾਲ ਕਰੋ</a:t>
            </a:r>
            <a:endParaRPr sz="3600" dirty="0">
              <a:solidFill>
                <a:schemeClr val="tx1"/>
              </a:solidFill>
              <a:latin typeface="+mn-lt"/>
              <a:ea typeface="Lora Regular Roman"/>
              <a:cs typeface="Lora Regular Roman"/>
              <a:sym typeface="Lora"/>
            </a:endParaRPr>
          </a:p>
          <a:p>
            <a:pPr marL="685800" lvl="0" indent="-571500" algn="l" rtl="0">
              <a:lnSpc>
                <a:spcPct val="250000"/>
              </a:lnSpc>
              <a:spcBef>
                <a:spcPts val="0"/>
              </a:spcBef>
              <a:spcAft>
                <a:spcPts val="0"/>
              </a:spcAft>
              <a:buClrTx/>
              <a:buSzPts val="3600"/>
              <a:buFont typeface="Arial" panose="020B0604020202020204" pitchFamily="34" charset="0"/>
              <a:buChar char="•"/>
            </a:pPr>
            <a:r>
              <a:rPr lang="pa" sz="3600" b="0" i="0" u="none" baseline="0">
                <a:solidFill>
                  <a:schemeClr val="tx1"/>
                </a:solidFill>
                <a:latin typeface="+mn-lt"/>
                <a:ea typeface="Lora Regular Roman"/>
                <a:cs typeface="Lora Regular Roman"/>
                <a:sym typeface="Lora"/>
              </a:rPr>
              <a:t>ਇੱਕ Zoom ਪਲਾਨ ਦੀ ਚੋਣ ਕਰੋ</a:t>
            </a:r>
            <a:endParaRPr sz="3000" strike="sngStrike" dirty="0">
              <a:solidFill>
                <a:schemeClr val="tx1"/>
              </a:solidFill>
              <a:latin typeface="Lora Regular Roman"/>
              <a:ea typeface="Lora Regular Roman"/>
              <a:cs typeface="Lora Regular Roman"/>
              <a:sym typeface="Lora"/>
            </a:endParaRPr>
          </a:p>
          <a:p>
            <a:pPr marL="685800" lvl="0" indent="-571500" algn="l" rtl="0">
              <a:lnSpc>
                <a:spcPct val="250000"/>
              </a:lnSpc>
              <a:spcBef>
                <a:spcPts val="0"/>
              </a:spcBef>
              <a:spcAft>
                <a:spcPts val="0"/>
              </a:spcAft>
              <a:buClrTx/>
              <a:buSzPts val="3600"/>
              <a:buFont typeface="Arial" panose="020B0604020202020204" pitchFamily="34" charset="0"/>
              <a:buChar char="•"/>
            </a:pPr>
            <a:r>
              <a:rPr lang="pa" sz="3600" b="0" i="0" u="none" baseline="0">
                <a:solidFill>
                  <a:schemeClr val="tx1"/>
                </a:solidFill>
                <a:latin typeface="+mn-lt"/>
                <a:ea typeface="Lora Regular Roman"/>
                <a:cs typeface="Lora Regular Roman"/>
                <a:sym typeface="Lora"/>
              </a:rPr>
              <a:t>ਸਾਈਨ ਅੱਪ ਕਰਨ ਲਈ ਫਾਰਮ ਭਰੋ</a:t>
            </a:r>
            <a:endParaRPr sz="3600" strike="sngStrike" dirty="0">
              <a:solidFill>
                <a:schemeClr val="tx1"/>
              </a:solidFill>
              <a:latin typeface="+mn-lt"/>
              <a:ea typeface="Lora Regular Roman"/>
              <a:cs typeface="Lora Regular Roman"/>
              <a:sym typeface="Lora"/>
            </a:endParaRPr>
          </a:p>
          <a:p>
            <a:pPr marL="685800" indent="-571500" algn="l" rtl="0">
              <a:lnSpc>
                <a:spcPct val="250000"/>
              </a:lnSpc>
              <a:buClrTx/>
              <a:buSzPts val="3600"/>
              <a:buFont typeface="Arial" panose="020B0604020202020204" pitchFamily="34" charset="0"/>
              <a:buChar char="•"/>
            </a:pPr>
            <a:r>
              <a:rPr lang="pa" sz="3600" b="0" i="0" u="none" baseline="0">
                <a:solidFill>
                  <a:schemeClr val="tx1"/>
                </a:solidFill>
                <a:latin typeface="+mn-lt"/>
                <a:ea typeface="Lora Regular Roman"/>
                <a:cs typeface="Lora Regular Roman"/>
                <a:sym typeface="Lora"/>
              </a:rPr>
              <a:t>ਆਪਣੀ ਈਮੇਲ ਤੋਂ ਖਾਤਾ ਕਿਰਿਆਸ਼ੀਲ ਕਰੋ </a:t>
            </a:r>
            <a:endParaRPr sz="3600" dirty="0">
              <a:solidFill>
                <a:schemeClr val="tx1"/>
              </a:solidFill>
              <a:latin typeface="+mn-lt"/>
              <a:ea typeface="Lora Regular Roman"/>
              <a:cs typeface="Lora Regular Roman"/>
              <a:sym typeface="Lora"/>
            </a:endParaRPr>
          </a:p>
          <a:p>
            <a:pPr marL="0" lvl="0" indent="0" algn="l" rtl="0">
              <a:lnSpc>
                <a:spcPct val="250000"/>
              </a:lnSpc>
              <a:spcBef>
                <a:spcPts val="0"/>
              </a:spcBef>
              <a:spcAft>
                <a:spcPts val="0"/>
              </a:spcAft>
              <a:buNone/>
            </a:pPr>
            <a:endParaRPr sz="3600" dirty="0">
              <a:latin typeface="Lora Regular Roman"/>
              <a:ea typeface="Lora Regular Roman"/>
              <a:cs typeface="Lora Regular Roman"/>
              <a:sym typeface="Lora"/>
            </a:endParaRPr>
          </a:p>
        </p:txBody>
      </p:sp>
      <p:graphicFrame>
        <p:nvGraphicFramePr>
          <p:cNvPr id="21" name="Table 9">
            <a:extLst>
              <a:ext uri="{FF2B5EF4-FFF2-40B4-BE49-F238E27FC236}">
                <a16:creationId xmlns:a16="http://schemas.microsoft.com/office/drawing/2014/main" id="{59FB80BA-9A7F-4140-A138-87DE572A6FE5}"/>
              </a:ext>
            </a:extLst>
          </p:cNvPr>
          <p:cNvGraphicFramePr>
            <a:graphicFrameLocks/>
          </p:cNvGraphicFramePr>
          <p:nvPr/>
        </p:nvGraphicFramePr>
        <p:xfrm>
          <a:off x="1257300" y="9487852"/>
          <a:ext cx="15773400" cy="36576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338715">
                <a:tc>
                  <a:txBody>
                    <a:bodyPr/>
                    <a:lstStyle/>
                    <a:p>
                      <a:pPr algn="ctr" rtl="0"/>
                      <a:r>
                        <a:rPr lang="pa" sz="1800" b="1" i="0" u="none" baseline="0">
                          <a:solidFill>
                            <a:srgbClr val="03409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ਖਾਤਾ ਬਣਾਉਣਾ</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ਮੀਟਿੰਗ ਕਰਨਾ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ਇੱਕ ਮੀਟਿੰਗ ਨਿਰਧਾਰਤ ਕਰਨਾ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
        <p:nvSpPr>
          <p:cNvPr id="22" name="TextBox 21">
            <a:extLst>
              <a:ext uri="{FF2B5EF4-FFF2-40B4-BE49-F238E27FC236}">
                <a16:creationId xmlns:a16="http://schemas.microsoft.com/office/drawing/2014/main" id="{1790A0F5-547D-400C-A07A-4E8095AC3066}"/>
              </a:ext>
            </a:extLst>
          </p:cNvPr>
          <p:cNvSpPr txBox="1"/>
          <p:nvPr/>
        </p:nvSpPr>
        <p:spPr>
          <a:xfrm>
            <a:off x="856898" y="570436"/>
            <a:ext cx="15016515" cy="861774"/>
          </a:xfrm>
          <a:prstGeom prst="rect">
            <a:avLst/>
          </a:prstGeom>
          <a:noFill/>
        </p:spPr>
        <p:txBody>
          <a:bodyPr wrap="square" rtlCol="0">
            <a:spAutoFit/>
          </a:bodyPr>
          <a:lstStyle/>
          <a:p>
            <a:pPr lvl="0" algn="l" rtl="0"/>
            <a:r>
              <a:rPr lang="pa" sz="5000" b="0" i="0" u="none" kern="1200" baseline="0">
                <a:solidFill>
                  <a:srgbClr val="003366"/>
                </a:solidFill>
                <a:latin typeface="Arial" panose="020B0604020202020204" pitchFamily="34" charset="0"/>
                <a:ea typeface="+mn-ea"/>
                <a:cs typeface="Arial" panose="020B0604020202020204" pitchFamily="34" charset="0"/>
                <a:sym typeface="Lora"/>
              </a:rPr>
              <a:t>Zoom ਖਾਤਾ ਬਣਾਉਣਾ: ਸਾਰਾਂਸ਼</a:t>
            </a:r>
          </a:p>
        </p:txBody>
      </p:sp>
      <p:pic>
        <p:nvPicPr>
          <p:cNvPr id="6" name="Picture 5">
            <a:extLst>
              <a:ext uri="{FF2B5EF4-FFF2-40B4-BE49-F238E27FC236}">
                <a16:creationId xmlns:a16="http://schemas.microsoft.com/office/drawing/2014/main" id="{67A92DAA-2507-4AFA-A800-81B796622FE3}"/>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r="1371"/>
          <a:stretch/>
        </p:blipFill>
        <p:spPr>
          <a:xfrm>
            <a:off x="9421063" y="1795165"/>
            <a:ext cx="1774152" cy="584892"/>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25574FA9-4983-4ADC-9992-4278E3A54B05}"/>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7784789" y="2950326"/>
            <a:ext cx="2181529" cy="933580"/>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688AF9CB-BF6A-47CF-9B85-7648DA5D85BE}"/>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8365155" y="4116584"/>
            <a:ext cx="3410426" cy="1657581"/>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293EAA87-36CB-4F96-B308-D54894EA22E3}"/>
              </a:ext>
            </a:extLst>
          </p:cNvPr>
          <p:cNvPicPr>
            <a:picLocks noChangeAspect="1"/>
          </p:cNvPicPr>
          <p:nvPr/>
        </p:nvPicPr>
        <p:blipFill>
          <a:blip r:embed="rId9"/>
          <a:stretch>
            <a:fillRect/>
          </a:stretch>
        </p:blipFill>
        <p:spPr>
          <a:xfrm>
            <a:off x="9454388" y="6011688"/>
            <a:ext cx="3296110" cy="552527"/>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1248F260-65AB-48C2-BF7A-344724CC1B72}"/>
              </a:ext>
            </a:extLst>
          </p:cNvPr>
          <p:cNvPicPr>
            <a:picLocks noChangeAspect="1"/>
          </p:cNvPicPr>
          <p:nvPr/>
        </p:nvPicPr>
        <p:blipFill>
          <a:blip r:embed="rId10"/>
          <a:stretch>
            <a:fillRect/>
          </a:stretch>
        </p:blipFill>
        <p:spPr>
          <a:xfrm>
            <a:off x="12930405" y="6000761"/>
            <a:ext cx="2810267" cy="533474"/>
          </a:xfrm>
          <a:prstGeom prst="rect">
            <a:avLst/>
          </a:prstGeom>
          <a:ln>
            <a:noFill/>
          </a:ln>
          <a:effectLst>
            <a:outerShdw blurRad="292100" dist="139700" dir="2700000" algn="tl" rotWithShape="0">
              <a:srgbClr val="333333">
                <a:alpha val="65000"/>
              </a:srgbClr>
            </a:outerShdw>
          </a:effectLst>
        </p:spPr>
      </p:pic>
      <p:pic>
        <p:nvPicPr>
          <p:cNvPr id="15" name="Graphic 14" descr="Cursor">
            <a:extLst>
              <a:ext uri="{FF2B5EF4-FFF2-40B4-BE49-F238E27FC236}">
                <a16:creationId xmlns:a16="http://schemas.microsoft.com/office/drawing/2014/main" id="{4A702C60-DFF4-4B80-B2BE-5B4EBE41020E}"/>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5511004" y="6185230"/>
            <a:ext cx="409575" cy="409575"/>
          </a:xfrm>
          <a:prstGeom prst="rect">
            <a:avLst/>
          </a:prstGeom>
        </p:spPr>
      </p:pic>
    </p:spTree>
    <p:extLst>
      <p:ext uri="{BB962C8B-B14F-4D97-AF65-F5344CB8AC3E}">
        <p14:creationId xmlns:p14="http://schemas.microsoft.com/office/powerpoint/2010/main" val="1926476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609" name="Google Shape;609;p55"/>
          <p:cNvSpPr txBox="1"/>
          <p:nvPr/>
        </p:nvSpPr>
        <p:spPr>
          <a:xfrm>
            <a:off x="1880377" y="974741"/>
            <a:ext cx="13016723" cy="7999324"/>
          </a:xfrm>
          <a:prstGeom prst="rect">
            <a:avLst/>
          </a:prstGeom>
          <a:noFill/>
          <a:ln>
            <a:noFill/>
          </a:ln>
        </p:spPr>
        <p:txBody>
          <a:bodyPr spcFirstLastPara="1" wrap="square" lIns="91425" tIns="91425" rIns="91425" bIns="91425" anchor="t" anchorCtr="0">
            <a:noAutofit/>
          </a:bodyPr>
          <a:lstStyle/>
          <a:p>
            <a:pPr marL="685800" lvl="0" indent="-571500" algn="l" rtl="0">
              <a:lnSpc>
                <a:spcPct val="250000"/>
              </a:lnSpc>
              <a:spcBef>
                <a:spcPts val="1500"/>
              </a:spcBef>
              <a:spcAft>
                <a:spcPts val="0"/>
              </a:spcAft>
              <a:buClrTx/>
              <a:buSzPts val="3600"/>
              <a:buFont typeface="Arial" panose="020B0604020202020204" pitchFamily="34" charset="0"/>
              <a:buChar char="•"/>
            </a:pPr>
            <a:r>
              <a:rPr lang="pa" sz="3600" b="0" i="0" u="none" baseline="0">
                <a:solidFill>
                  <a:schemeClr val="tx1"/>
                </a:solidFill>
                <a:latin typeface="+mn-lt"/>
                <a:ea typeface="Lora Regular Roman"/>
                <a:cs typeface="Lora Regular Roman"/>
                <a:sym typeface="Lora"/>
              </a:rPr>
              <a:t>Zoom ਡਾਊਨਲੋਡ ਕਰੋ</a:t>
            </a:r>
            <a:r>
              <a:rPr lang="pa" sz="3000" b="0" i="0" u="none" baseline="0">
                <a:solidFill>
                  <a:schemeClr val="tx1"/>
                </a:solidFill>
                <a:latin typeface="Lora Regular Roman"/>
                <a:ea typeface="Lora Regular Roman"/>
                <a:cs typeface="Lora Regular Roman"/>
                <a:sym typeface="Lora"/>
              </a:rPr>
              <a:t> </a:t>
            </a:r>
            <a:r>
              <a:rPr lang="pa" sz="3600" b="0" i="0" u="none" baseline="0">
                <a:solidFill>
                  <a:schemeClr val="tx1"/>
                </a:solidFill>
                <a:latin typeface="+mn-lt"/>
                <a:ea typeface="Lora Regular Roman"/>
                <a:cs typeface="Lora Regular Roman"/>
                <a:sym typeface="Lora"/>
              </a:rPr>
              <a:t>ਅਤੇ ਇੰਸਟਾਲ ਕਰੋ</a:t>
            </a:r>
            <a:endParaRPr sz="3600" dirty="0">
              <a:solidFill>
                <a:schemeClr val="tx1"/>
              </a:solidFill>
              <a:latin typeface="+mn-lt"/>
              <a:ea typeface="Lora Regular Roman"/>
              <a:cs typeface="Lora Regular Roman"/>
              <a:sym typeface="Lora"/>
            </a:endParaRPr>
          </a:p>
          <a:p>
            <a:pPr marL="685800" lvl="0" indent="-571500" algn="l" rtl="0">
              <a:lnSpc>
                <a:spcPct val="250000"/>
              </a:lnSpc>
              <a:spcBef>
                <a:spcPts val="0"/>
              </a:spcBef>
              <a:spcAft>
                <a:spcPts val="0"/>
              </a:spcAft>
              <a:buClrTx/>
              <a:buSzPts val="3600"/>
              <a:buFont typeface="Arial" panose="020B0604020202020204" pitchFamily="34" charset="0"/>
              <a:buChar char="•"/>
            </a:pPr>
            <a:r>
              <a:rPr lang="pa" sz="3600" b="0" i="0" u="none" baseline="0">
                <a:solidFill>
                  <a:schemeClr val="tx1"/>
                </a:solidFill>
                <a:latin typeface="+mn-lt"/>
                <a:ea typeface="Lora Regular Roman"/>
                <a:cs typeface="Lora Regular Roman"/>
                <a:sym typeface="Lora"/>
              </a:rPr>
              <a:t>ਇੱਕ Zoom ਪਲਾਨ ਦੀ ਚੋਣ ਕਰੋ</a:t>
            </a:r>
            <a:endParaRPr sz="3000" strike="sngStrike" dirty="0">
              <a:solidFill>
                <a:schemeClr val="tx1"/>
              </a:solidFill>
              <a:latin typeface="Lora Regular Roman"/>
              <a:ea typeface="Lora Regular Roman"/>
              <a:cs typeface="Lora Regular Roman"/>
              <a:sym typeface="Lora"/>
            </a:endParaRPr>
          </a:p>
          <a:p>
            <a:pPr marL="685800" lvl="0" indent="-571500" algn="l" rtl="0">
              <a:lnSpc>
                <a:spcPct val="250000"/>
              </a:lnSpc>
              <a:spcBef>
                <a:spcPts val="0"/>
              </a:spcBef>
              <a:spcAft>
                <a:spcPts val="0"/>
              </a:spcAft>
              <a:buClrTx/>
              <a:buSzPts val="3600"/>
              <a:buFont typeface="Arial" panose="020B0604020202020204" pitchFamily="34" charset="0"/>
              <a:buChar char="•"/>
            </a:pPr>
            <a:r>
              <a:rPr lang="pa" sz="3600" b="0" i="0" u="none" baseline="0">
                <a:solidFill>
                  <a:schemeClr val="tx1"/>
                </a:solidFill>
                <a:latin typeface="+mn-lt"/>
                <a:ea typeface="Lora Regular Roman"/>
                <a:cs typeface="Lora Regular Roman"/>
                <a:sym typeface="Lora"/>
              </a:rPr>
              <a:t>ਸਾਈਨ ਅੱਪ ਕਰਨ ਲਈ ਫਾਰਮ ਭਰੋ</a:t>
            </a:r>
            <a:endParaRPr sz="3600" strike="sngStrike" dirty="0">
              <a:solidFill>
                <a:schemeClr val="tx1"/>
              </a:solidFill>
              <a:latin typeface="+mn-lt"/>
              <a:ea typeface="Lora Regular Roman"/>
              <a:cs typeface="Lora Regular Roman"/>
              <a:sym typeface="Lora"/>
            </a:endParaRPr>
          </a:p>
          <a:p>
            <a:pPr marL="685800" indent="-571500" algn="l" rtl="0">
              <a:lnSpc>
                <a:spcPct val="250000"/>
              </a:lnSpc>
              <a:buClrTx/>
              <a:buSzPts val="3600"/>
              <a:buFont typeface="Arial" panose="020B0604020202020204" pitchFamily="34" charset="0"/>
              <a:buChar char="•"/>
            </a:pPr>
            <a:r>
              <a:rPr lang="pa" sz="3600" b="0" i="0" u="none" baseline="0">
                <a:solidFill>
                  <a:schemeClr val="tx1"/>
                </a:solidFill>
                <a:latin typeface="+mn-lt"/>
                <a:ea typeface="Lora Regular Roman"/>
                <a:cs typeface="Lora Regular Roman"/>
                <a:sym typeface="Lora"/>
              </a:rPr>
              <a:t>ਆਪਣੀ ਈਮੇਲ ਤੋਂ ਖਾਤਾ ਕਿਰਿਆਸ਼ੀਲ ਕਰੋ </a:t>
            </a:r>
            <a:endParaRPr sz="3600" dirty="0">
              <a:solidFill>
                <a:schemeClr val="tx1"/>
              </a:solidFill>
              <a:latin typeface="+mn-lt"/>
              <a:ea typeface="Lora Regular Roman"/>
              <a:cs typeface="Lora Regular Roman"/>
              <a:sym typeface="Lora"/>
            </a:endParaRPr>
          </a:p>
          <a:p>
            <a:pPr marL="685800" indent="-571500" algn="l" rtl="0">
              <a:lnSpc>
                <a:spcPct val="200000"/>
              </a:lnSpc>
              <a:buClrTx/>
              <a:buSzPts val="3600"/>
              <a:buFont typeface="Arial" panose="020B0604020202020204" pitchFamily="34" charset="0"/>
              <a:buChar char="•"/>
            </a:pPr>
            <a:r>
              <a:rPr lang="pa" sz="3600" b="0" i="0" u="none" baseline="0">
                <a:solidFill>
                  <a:schemeClr val="tx1"/>
                </a:solidFill>
                <a:latin typeface="+mn-lt"/>
                <a:ea typeface="Lora Regular Roman"/>
                <a:cs typeface="Lora Regular Roman"/>
                <a:sym typeface="Lora"/>
              </a:rPr>
              <a:t>ਆਪਣੇ ਖਾਤੇ ਦੇ ਵੇਰਵਿਆਂ ਵਿੱਚ ਆਪਣੀ ਜਾਣਕਾਰੀ ਸ਼ਾਮਲ ਕਰੋ (ਨਿੱਜੀ ਵੇਰਵੇ ਨਹੀਂ)</a:t>
            </a:r>
            <a:endParaRPr sz="3600" dirty="0">
              <a:solidFill>
                <a:schemeClr val="tx1"/>
              </a:solidFill>
              <a:latin typeface="+mn-lt"/>
              <a:ea typeface="Lora Regular Roman"/>
              <a:cs typeface="Lora Regular Roman"/>
              <a:sym typeface="Lora"/>
            </a:endParaRPr>
          </a:p>
          <a:p>
            <a:pPr marL="0" lvl="0" indent="0" algn="l" rtl="0">
              <a:lnSpc>
                <a:spcPct val="250000"/>
              </a:lnSpc>
              <a:spcBef>
                <a:spcPts val="0"/>
              </a:spcBef>
              <a:spcAft>
                <a:spcPts val="0"/>
              </a:spcAft>
              <a:buNone/>
            </a:pPr>
            <a:endParaRPr sz="3600" dirty="0">
              <a:latin typeface="Lora Regular Roman"/>
              <a:ea typeface="Lora Regular Roman"/>
              <a:cs typeface="Lora Regular Roman"/>
              <a:sym typeface="Lora"/>
            </a:endParaRPr>
          </a:p>
        </p:txBody>
      </p:sp>
      <p:graphicFrame>
        <p:nvGraphicFramePr>
          <p:cNvPr id="21" name="Table 9">
            <a:extLst>
              <a:ext uri="{FF2B5EF4-FFF2-40B4-BE49-F238E27FC236}">
                <a16:creationId xmlns:a16="http://schemas.microsoft.com/office/drawing/2014/main" id="{59FB80BA-9A7F-4140-A138-87DE572A6FE5}"/>
              </a:ext>
            </a:extLst>
          </p:cNvPr>
          <p:cNvGraphicFramePr>
            <a:graphicFrameLocks/>
          </p:cNvGraphicFramePr>
          <p:nvPr/>
        </p:nvGraphicFramePr>
        <p:xfrm>
          <a:off x="1257300" y="9487852"/>
          <a:ext cx="15773400" cy="36576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338715">
                <a:tc>
                  <a:txBody>
                    <a:bodyPr/>
                    <a:lstStyle/>
                    <a:p>
                      <a:pPr algn="ctr" rtl="0"/>
                      <a:r>
                        <a:rPr lang="pa" sz="1800" b="1" i="0" u="none" baseline="0">
                          <a:solidFill>
                            <a:srgbClr val="03409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ਖਾਤਾ ਬਣਾਉਣਾ</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ਮੀਟਿੰਗ ਕਰਨਾ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ਇੱਕ ਮੀਟਿੰਗ ਨਿਰਧਾਰਤ ਕਰਨਾ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
        <p:nvSpPr>
          <p:cNvPr id="22" name="TextBox 21">
            <a:extLst>
              <a:ext uri="{FF2B5EF4-FFF2-40B4-BE49-F238E27FC236}">
                <a16:creationId xmlns:a16="http://schemas.microsoft.com/office/drawing/2014/main" id="{1790A0F5-547D-400C-A07A-4E8095AC3066}"/>
              </a:ext>
            </a:extLst>
          </p:cNvPr>
          <p:cNvSpPr txBox="1"/>
          <p:nvPr/>
        </p:nvSpPr>
        <p:spPr>
          <a:xfrm>
            <a:off x="856898" y="570436"/>
            <a:ext cx="15016515" cy="861774"/>
          </a:xfrm>
          <a:prstGeom prst="rect">
            <a:avLst/>
          </a:prstGeom>
          <a:noFill/>
        </p:spPr>
        <p:txBody>
          <a:bodyPr wrap="square" rtlCol="0">
            <a:spAutoFit/>
          </a:bodyPr>
          <a:lstStyle/>
          <a:p>
            <a:pPr lvl="0" algn="l" rtl="0"/>
            <a:r>
              <a:rPr lang="pa" sz="5000" b="0" i="0" u="none" kern="1200" baseline="0">
                <a:solidFill>
                  <a:srgbClr val="003366"/>
                </a:solidFill>
                <a:latin typeface="Arial" panose="020B0604020202020204" pitchFamily="34" charset="0"/>
                <a:ea typeface="+mn-ea"/>
                <a:cs typeface="Arial" panose="020B0604020202020204" pitchFamily="34" charset="0"/>
                <a:sym typeface="Lora"/>
              </a:rPr>
              <a:t>Zoom ਖਾਤਾ ਬਣਾਉਣਾ: ਸਾਰਾਂਸ਼</a:t>
            </a:r>
          </a:p>
        </p:txBody>
      </p:sp>
      <p:pic>
        <p:nvPicPr>
          <p:cNvPr id="6" name="Picture 5">
            <a:extLst>
              <a:ext uri="{FF2B5EF4-FFF2-40B4-BE49-F238E27FC236}">
                <a16:creationId xmlns:a16="http://schemas.microsoft.com/office/drawing/2014/main" id="{67A92DAA-2507-4AFA-A800-81B796622FE3}"/>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r="1371"/>
          <a:stretch/>
        </p:blipFill>
        <p:spPr>
          <a:xfrm>
            <a:off x="9490002" y="1795165"/>
            <a:ext cx="1774152" cy="584892"/>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25574FA9-4983-4ADC-9992-4278E3A54B05}"/>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7920148" y="2893844"/>
            <a:ext cx="2181529" cy="933580"/>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688AF9CB-BF6A-47CF-9B85-7648DA5D85BE}"/>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8365155" y="4069582"/>
            <a:ext cx="3410426" cy="1657581"/>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293EAA87-36CB-4F96-B308-D54894EA22E3}"/>
              </a:ext>
            </a:extLst>
          </p:cNvPr>
          <p:cNvPicPr>
            <a:picLocks noChangeAspect="1"/>
          </p:cNvPicPr>
          <p:nvPr/>
        </p:nvPicPr>
        <p:blipFill>
          <a:blip r:embed="rId9"/>
          <a:stretch>
            <a:fillRect/>
          </a:stretch>
        </p:blipFill>
        <p:spPr>
          <a:xfrm>
            <a:off x="9407222" y="5905672"/>
            <a:ext cx="3296110" cy="552527"/>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1248F260-65AB-48C2-BF7A-344724CC1B72}"/>
              </a:ext>
            </a:extLst>
          </p:cNvPr>
          <p:cNvPicPr>
            <a:picLocks noChangeAspect="1"/>
          </p:cNvPicPr>
          <p:nvPr/>
        </p:nvPicPr>
        <p:blipFill>
          <a:blip r:embed="rId10"/>
          <a:stretch>
            <a:fillRect/>
          </a:stretch>
        </p:blipFill>
        <p:spPr>
          <a:xfrm>
            <a:off x="12883239" y="5894745"/>
            <a:ext cx="2810267" cy="533474"/>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BE7D1871-C85F-4C7B-BFF0-5BCCE77D78C8}"/>
              </a:ext>
            </a:extLst>
          </p:cNvPr>
          <p:cNvPicPr>
            <a:picLocks noChangeAspect="1"/>
          </p:cNvPicPr>
          <p:nvPr/>
        </p:nvPicPr>
        <p:blipFill rotWithShape="1">
          <a:blip r:embed="rId11" cstate="email">
            <a:extLst>
              <a:ext uri="{BEBA8EAE-BF5A-486C-A8C5-ECC9F3942E4B}">
                <a14:imgProps xmlns:a14="http://schemas.microsoft.com/office/drawing/2010/main">
                  <a14:imgLayer r:embed="rId12">
                    <a14:imgEffect>
                      <a14:sharpenSoften amount="25000"/>
                    </a14:imgEffect>
                  </a14:imgLayer>
                </a14:imgProps>
              </a:ext>
              <a:ext uri="{28A0092B-C50C-407E-A947-70E740481C1C}">
                <a14:useLocalDpi xmlns:a14="http://schemas.microsoft.com/office/drawing/2010/main"/>
              </a:ext>
            </a:extLst>
          </a:blip>
          <a:srcRect b="32233"/>
          <a:stretch/>
        </p:blipFill>
        <p:spPr>
          <a:xfrm>
            <a:off x="14494011" y="6746269"/>
            <a:ext cx="3110660" cy="1528301"/>
          </a:xfrm>
          <a:prstGeom prst="rect">
            <a:avLst/>
          </a:prstGeom>
          <a:ln>
            <a:noFill/>
          </a:ln>
          <a:effectLst>
            <a:outerShdw blurRad="292100" dist="139700" dir="2700000" algn="tl" rotWithShape="0">
              <a:srgbClr val="333333">
                <a:alpha val="65000"/>
              </a:srgbClr>
            </a:outerShdw>
          </a:effectLst>
        </p:spPr>
      </p:pic>
      <p:pic>
        <p:nvPicPr>
          <p:cNvPr id="15" name="Graphic 14" descr="Cursor">
            <a:extLst>
              <a:ext uri="{FF2B5EF4-FFF2-40B4-BE49-F238E27FC236}">
                <a16:creationId xmlns:a16="http://schemas.microsoft.com/office/drawing/2014/main" id="{4A702C60-DFF4-4B80-B2BE-5B4EBE41020E}"/>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5463838" y="6079214"/>
            <a:ext cx="409575" cy="409575"/>
          </a:xfrm>
          <a:prstGeom prst="rect">
            <a:avLst/>
          </a:prstGeom>
        </p:spPr>
      </p:pic>
    </p:spTree>
    <p:extLst>
      <p:ext uri="{BB962C8B-B14F-4D97-AF65-F5344CB8AC3E}">
        <p14:creationId xmlns:p14="http://schemas.microsoft.com/office/powerpoint/2010/main" val="3427125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609" name="Google Shape;609;p55"/>
          <p:cNvSpPr txBox="1"/>
          <p:nvPr/>
        </p:nvSpPr>
        <p:spPr>
          <a:xfrm>
            <a:off x="1880377" y="974741"/>
            <a:ext cx="13518649" cy="7999324"/>
          </a:xfrm>
          <a:prstGeom prst="rect">
            <a:avLst/>
          </a:prstGeom>
          <a:noFill/>
          <a:ln>
            <a:noFill/>
          </a:ln>
        </p:spPr>
        <p:txBody>
          <a:bodyPr spcFirstLastPara="1" wrap="square" lIns="91425" tIns="91425" rIns="91425" bIns="91425" anchor="t" anchorCtr="0">
            <a:noAutofit/>
          </a:bodyPr>
          <a:lstStyle/>
          <a:p>
            <a:pPr marL="685800" lvl="0" indent="-571500" algn="l" rtl="0">
              <a:lnSpc>
                <a:spcPct val="250000"/>
              </a:lnSpc>
              <a:spcBef>
                <a:spcPts val="1500"/>
              </a:spcBef>
              <a:spcAft>
                <a:spcPts val="0"/>
              </a:spcAft>
              <a:buClrTx/>
              <a:buSzPts val="3600"/>
              <a:buFont typeface="Arial" panose="020B0604020202020204" pitchFamily="34" charset="0"/>
              <a:buChar char="•"/>
            </a:pPr>
            <a:r>
              <a:rPr lang="pa" sz="3600" b="0" i="0" u="none" baseline="0" dirty="0">
                <a:solidFill>
                  <a:schemeClr val="tx1"/>
                </a:solidFill>
                <a:latin typeface="+mn-lt"/>
                <a:ea typeface="Lora Regular Roman"/>
                <a:cs typeface="Lora Regular Roman"/>
                <a:sym typeface="Lora"/>
              </a:rPr>
              <a:t>Zoom ਡਾਊਨਲੋਡ ਕਰੋ</a:t>
            </a:r>
            <a:r>
              <a:rPr lang="pa" sz="3000" b="0" i="0" u="none" baseline="0" dirty="0">
                <a:solidFill>
                  <a:schemeClr val="tx1"/>
                </a:solidFill>
                <a:latin typeface="Lora Regular Roman"/>
                <a:ea typeface="Lora Regular Roman"/>
                <a:cs typeface="Lora Regular Roman"/>
                <a:sym typeface="Lora"/>
              </a:rPr>
              <a:t> </a:t>
            </a:r>
            <a:r>
              <a:rPr lang="pa" sz="3600" b="0" i="0" u="none" baseline="0" dirty="0">
                <a:solidFill>
                  <a:schemeClr val="tx1"/>
                </a:solidFill>
                <a:latin typeface="+mn-lt"/>
                <a:ea typeface="Lora Regular Roman"/>
                <a:cs typeface="Lora Regular Roman"/>
                <a:sym typeface="Lora"/>
              </a:rPr>
              <a:t>ਅਤੇ ਇੰਸਟਾਲ ਕਰੋ</a:t>
            </a:r>
            <a:endParaRPr sz="3600" dirty="0">
              <a:solidFill>
                <a:schemeClr val="tx1"/>
              </a:solidFill>
              <a:latin typeface="+mn-lt"/>
              <a:ea typeface="Lora Regular Roman"/>
              <a:cs typeface="Lora Regular Roman"/>
              <a:sym typeface="Lora"/>
            </a:endParaRPr>
          </a:p>
          <a:p>
            <a:pPr marL="685800" lvl="0" indent="-571500" algn="l" rtl="0">
              <a:lnSpc>
                <a:spcPct val="250000"/>
              </a:lnSpc>
              <a:spcBef>
                <a:spcPts val="0"/>
              </a:spcBef>
              <a:spcAft>
                <a:spcPts val="0"/>
              </a:spcAft>
              <a:buClrTx/>
              <a:buSzPts val="3600"/>
              <a:buFont typeface="Arial" panose="020B0604020202020204" pitchFamily="34" charset="0"/>
              <a:buChar char="•"/>
            </a:pPr>
            <a:r>
              <a:rPr lang="pa" sz="3600" b="0" i="0" u="none" baseline="0" dirty="0">
                <a:solidFill>
                  <a:schemeClr val="tx1"/>
                </a:solidFill>
                <a:latin typeface="+mn-lt"/>
                <a:ea typeface="Lora Regular Roman"/>
                <a:cs typeface="Lora Regular Roman"/>
                <a:sym typeface="Lora"/>
              </a:rPr>
              <a:t>ਇੱਕ Zoom ਪਲਾਨ ਦੀ ਚੋਣ ਕਰੋ</a:t>
            </a:r>
            <a:endParaRPr sz="3000" strike="sngStrike" dirty="0">
              <a:solidFill>
                <a:schemeClr val="tx1"/>
              </a:solidFill>
              <a:latin typeface="Lora Regular Roman"/>
              <a:ea typeface="Lora Regular Roman"/>
              <a:cs typeface="Lora Regular Roman"/>
              <a:sym typeface="Lora"/>
            </a:endParaRPr>
          </a:p>
          <a:p>
            <a:pPr marL="685800" lvl="0" indent="-571500" algn="l" rtl="0">
              <a:lnSpc>
                <a:spcPct val="250000"/>
              </a:lnSpc>
              <a:spcBef>
                <a:spcPts val="0"/>
              </a:spcBef>
              <a:spcAft>
                <a:spcPts val="0"/>
              </a:spcAft>
              <a:buClrTx/>
              <a:buSzPts val="3600"/>
              <a:buFont typeface="Arial" panose="020B0604020202020204" pitchFamily="34" charset="0"/>
              <a:buChar char="•"/>
            </a:pPr>
            <a:r>
              <a:rPr lang="pa" sz="3600" b="0" i="0" u="none" baseline="0" dirty="0">
                <a:solidFill>
                  <a:schemeClr val="tx1"/>
                </a:solidFill>
                <a:latin typeface="+mn-lt"/>
                <a:ea typeface="Lora Regular Roman"/>
                <a:cs typeface="Lora Regular Roman"/>
                <a:sym typeface="Lora"/>
              </a:rPr>
              <a:t>ਸਾਈਨ ਅੱਪ ਕਰਨ ਲਈ ਫਾਰਮ ਭਰੋ</a:t>
            </a:r>
            <a:endParaRPr sz="3600" strike="sngStrike" dirty="0">
              <a:solidFill>
                <a:schemeClr val="tx1"/>
              </a:solidFill>
              <a:latin typeface="+mn-lt"/>
              <a:ea typeface="Lora Regular Roman"/>
              <a:cs typeface="Lora Regular Roman"/>
              <a:sym typeface="Lora"/>
            </a:endParaRPr>
          </a:p>
          <a:p>
            <a:pPr marL="685800" indent="-571500" algn="l" rtl="0">
              <a:lnSpc>
                <a:spcPct val="250000"/>
              </a:lnSpc>
              <a:buClrTx/>
              <a:buSzPts val="3600"/>
              <a:buFont typeface="Arial" panose="020B0604020202020204" pitchFamily="34" charset="0"/>
              <a:buChar char="•"/>
            </a:pPr>
            <a:r>
              <a:rPr lang="pa" sz="3600" b="0" i="0" u="none" baseline="0" dirty="0">
                <a:solidFill>
                  <a:schemeClr val="tx1"/>
                </a:solidFill>
                <a:latin typeface="+mn-lt"/>
                <a:ea typeface="Lora Regular Roman"/>
                <a:cs typeface="Lora Regular Roman"/>
                <a:sym typeface="Lora"/>
              </a:rPr>
              <a:t>ਆਪਣੀ ਈਮੇਲ ਤੋਂ ਖਾਤਾ ਕਿਰਿਆਸ਼ੀਲ ਕਰੋ </a:t>
            </a:r>
            <a:endParaRPr sz="3600" dirty="0">
              <a:solidFill>
                <a:schemeClr val="tx1"/>
              </a:solidFill>
              <a:latin typeface="+mn-lt"/>
              <a:ea typeface="Lora Regular Roman"/>
              <a:cs typeface="Lora Regular Roman"/>
              <a:sym typeface="Lora"/>
            </a:endParaRPr>
          </a:p>
          <a:p>
            <a:pPr marL="685800" indent="-571500" algn="l" rtl="0">
              <a:lnSpc>
                <a:spcPct val="200000"/>
              </a:lnSpc>
              <a:buClrTx/>
              <a:buSzPts val="3600"/>
              <a:buFont typeface="Arial" panose="020B0604020202020204" pitchFamily="34" charset="0"/>
              <a:buChar char="•"/>
            </a:pPr>
            <a:r>
              <a:rPr lang="pa" sz="3600" b="0" i="0" u="none" baseline="0" dirty="0">
                <a:solidFill>
                  <a:schemeClr val="tx1"/>
                </a:solidFill>
                <a:latin typeface="+mn-lt"/>
                <a:ea typeface="Lora Regular Roman"/>
                <a:cs typeface="Lora Regular Roman"/>
                <a:sym typeface="Lora"/>
              </a:rPr>
              <a:t>ਆਪਣੇ ਖਾਤੇ ਦੇ ਵੇਰਵਿਆਂ ਵਿੱਚ ਆਪਣੀ ਜਾਣਕਾਰੀ ਸ਼ਾਮਲ ਕਰੋ (ਨਿੱਜੀ ਵੇਰਵੇ ਨਹੀਂ)</a:t>
            </a:r>
            <a:endParaRPr sz="3600" dirty="0">
              <a:solidFill>
                <a:schemeClr val="tx1"/>
              </a:solidFill>
              <a:latin typeface="+mn-lt"/>
              <a:ea typeface="Lora Regular Roman"/>
              <a:cs typeface="Lora Regular Roman"/>
              <a:sym typeface="Lora"/>
            </a:endParaRPr>
          </a:p>
          <a:p>
            <a:pPr marL="685800" lvl="0" indent="-571500" algn="l" rtl="0">
              <a:lnSpc>
                <a:spcPct val="250000"/>
              </a:lnSpc>
              <a:spcBef>
                <a:spcPts val="0"/>
              </a:spcBef>
              <a:spcAft>
                <a:spcPts val="0"/>
              </a:spcAft>
              <a:buClrTx/>
              <a:buSzPts val="3600"/>
              <a:buFont typeface="Arial" panose="020B0604020202020204" pitchFamily="34" charset="0"/>
              <a:buChar char="•"/>
            </a:pPr>
            <a:r>
              <a:rPr lang="pa" sz="3600" b="0" i="0" u="none" baseline="0" dirty="0">
                <a:solidFill>
                  <a:schemeClr val="tx1"/>
                </a:solidFill>
                <a:latin typeface="+mn-lt"/>
                <a:ea typeface="Lora Regular Roman"/>
                <a:cs typeface="Lora Regular Roman"/>
                <a:sym typeface="Lora"/>
              </a:rPr>
              <a:t>ਤੁਸੀਂ ਮੀਟਿੰਗ ਸ਼ੁਰੂ ਕਰਨ ਲਈ ਤਿਆਰ ਹੋ!</a:t>
            </a:r>
            <a:endParaRPr sz="3600" dirty="0">
              <a:solidFill>
                <a:schemeClr val="tx1"/>
              </a:solidFill>
              <a:latin typeface="+mn-lt"/>
              <a:ea typeface="Lora Regular Roman"/>
              <a:cs typeface="Lora Regular Roman"/>
              <a:sym typeface="Lora"/>
            </a:endParaRPr>
          </a:p>
          <a:p>
            <a:pPr marL="0" lvl="0" indent="0" algn="l" rtl="0">
              <a:lnSpc>
                <a:spcPct val="250000"/>
              </a:lnSpc>
              <a:spcBef>
                <a:spcPts val="0"/>
              </a:spcBef>
              <a:spcAft>
                <a:spcPts val="0"/>
              </a:spcAft>
              <a:buNone/>
            </a:pPr>
            <a:endParaRPr sz="3600" dirty="0">
              <a:latin typeface="Lora Regular Roman"/>
              <a:ea typeface="Lora Regular Roman"/>
              <a:cs typeface="Lora Regular Roman"/>
              <a:sym typeface="Lora"/>
            </a:endParaRPr>
          </a:p>
        </p:txBody>
      </p:sp>
      <p:graphicFrame>
        <p:nvGraphicFramePr>
          <p:cNvPr id="21" name="Table 9">
            <a:extLst>
              <a:ext uri="{FF2B5EF4-FFF2-40B4-BE49-F238E27FC236}">
                <a16:creationId xmlns:a16="http://schemas.microsoft.com/office/drawing/2014/main" id="{59FB80BA-9A7F-4140-A138-87DE572A6FE5}"/>
              </a:ext>
            </a:extLst>
          </p:cNvPr>
          <p:cNvGraphicFramePr>
            <a:graphicFrameLocks/>
          </p:cNvGraphicFramePr>
          <p:nvPr/>
        </p:nvGraphicFramePr>
        <p:xfrm>
          <a:off x="1257300" y="9487852"/>
          <a:ext cx="15773400" cy="36576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338715">
                <a:tc>
                  <a:txBody>
                    <a:bodyPr/>
                    <a:lstStyle/>
                    <a:p>
                      <a:pPr algn="ctr" rtl="0"/>
                      <a:r>
                        <a:rPr lang="pa" sz="1800" b="1" i="0" u="none" baseline="0">
                          <a:solidFill>
                            <a:srgbClr val="03409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ਖਾਤਾ ਬਣਾਉਣਾ</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ਮੀਟਿੰਗ ਕਰਨਾ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ਇੱਕ ਮੀਟਿੰਗ ਨਿਰਧਾਰਤ ਕਰਨਾ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
        <p:nvSpPr>
          <p:cNvPr id="22" name="TextBox 21">
            <a:extLst>
              <a:ext uri="{FF2B5EF4-FFF2-40B4-BE49-F238E27FC236}">
                <a16:creationId xmlns:a16="http://schemas.microsoft.com/office/drawing/2014/main" id="{1790A0F5-547D-400C-A07A-4E8095AC3066}"/>
              </a:ext>
            </a:extLst>
          </p:cNvPr>
          <p:cNvSpPr txBox="1"/>
          <p:nvPr/>
        </p:nvSpPr>
        <p:spPr>
          <a:xfrm>
            <a:off x="856898" y="570436"/>
            <a:ext cx="15016515" cy="861774"/>
          </a:xfrm>
          <a:prstGeom prst="rect">
            <a:avLst/>
          </a:prstGeom>
          <a:noFill/>
        </p:spPr>
        <p:txBody>
          <a:bodyPr wrap="square" rtlCol="0">
            <a:spAutoFit/>
          </a:bodyPr>
          <a:lstStyle/>
          <a:p>
            <a:pPr lvl="0" algn="l" rtl="0"/>
            <a:r>
              <a:rPr lang="pa" sz="5000" b="0" i="0" u="none" kern="1200" baseline="0">
                <a:solidFill>
                  <a:srgbClr val="003366"/>
                </a:solidFill>
                <a:latin typeface="Arial" panose="020B0604020202020204" pitchFamily="34" charset="0"/>
                <a:ea typeface="+mn-ea"/>
                <a:cs typeface="Arial" panose="020B0604020202020204" pitchFamily="34" charset="0"/>
                <a:sym typeface="Lora"/>
              </a:rPr>
              <a:t>Zoom ਖਾਤਾ ਬਣਾਉਣਾ: ਸਾਰਾਂਸ਼</a:t>
            </a:r>
          </a:p>
        </p:txBody>
      </p:sp>
      <p:pic>
        <p:nvPicPr>
          <p:cNvPr id="6" name="Picture 5">
            <a:extLst>
              <a:ext uri="{FF2B5EF4-FFF2-40B4-BE49-F238E27FC236}">
                <a16:creationId xmlns:a16="http://schemas.microsoft.com/office/drawing/2014/main" id="{67A92DAA-2507-4AFA-A800-81B796622FE3}"/>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r="1371"/>
          <a:stretch/>
        </p:blipFill>
        <p:spPr>
          <a:xfrm>
            <a:off x="9407222" y="1716927"/>
            <a:ext cx="1774152" cy="584892"/>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25574FA9-4983-4ADC-9992-4278E3A54B05}"/>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7888839" y="2950326"/>
            <a:ext cx="2181529" cy="933580"/>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688AF9CB-BF6A-47CF-9B85-7648DA5D85BE}"/>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8365155" y="4050140"/>
            <a:ext cx="3410426" cy="1657581"/>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293EAA87-36CB-4F96-B308-D54894EA22E3}"/>
              </a:ext>
            </a:extLst>
          </p:cNvPr>
          <p:cNvPicPr>
            <a:picLocks noChangeAspect="1"/>
          </p:cNvPicPr>
          <p:nvPr/>
        </p:nvPicPr>
        <p:blipFill>
          <a:blip r:embed="rId9"/>
          <a:stretch>
            <a:fillRect/>
          </a:stretch>
        </p:blipFill>
        <p:spPr>
          <a:xfrm>
            <a:off x="9407222" y="5860812"/>
            <a:ext cx="3296110" cy="552527"/>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1248F260-65AB-48C2-BF7A-344724CC1B72}"/>
              </a:ext>
            </a:extLst>
          </p:cNvPr>
          <p:cNvPicPr>
            <a:picLocks noChangeAspect="1"/>
          </p:cNvPicPr>
          <p:nvPr/>
        </p:nvPicPr>
        <p:blipFill>
          <a:blip r:embed="rId10"/>
          <a:stretch>
            <a:fillRect/>
          </a:stretch>
        </p:blipFill>
        <p:spPr>
          <a:xfrm>
            <a:off x="12883239" y="5849885"/>
            <a:ext cx="2810267" cy="533474"/>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77615C4A-9618-4AE9-9D26-F6B75DA43A04}"/>
              </a:ext>
            </a:extLst>
          </p:cNvPr>
          <p:cNvPicPr>
            <a:picLocks noChangeAspect="1"/>
          </p:cNvPicPr>
          <p:nvPr/>
        </p:nvPicPr>
        <p:blipFill>
          <a:blip r:embed="rId11"/>
          <a:stretch>
            <a:fillRect/>
          </a:stretch>
        </p:blipFill>
        <p:spPr>
          <a:xfrm>
            <a:off x="9144000" y="8377102"/>
            <a:ext cx="2641346" cy="552527"/>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BE7D1871-C85F-4C7B-BFF0-5BCCE77D78C8}"/>
              </a:ext>
            </a:extLst>
          </p:cNvPr>
          <p:cNvPicPr>
            <a:picLocks noChangeAspect="1"/>
          </p:cNvPicPr>
          <p:nvPr/>
        </p:nvPicPr>
        <p:blipFill rotWithShape="1">
          <a:blip r:embed="rId12" cstate="email">
            <a:extLst>
              <a:ext uri="{BEBA8EAE-BF5A-486C-A8C5-ECC9F3942E4B}">
                <a14:imgProps xmlns:a14="http://schemas.microsoft.com/office/drawing/2010/main">
                  <a14:imgLayer r:embed="rId13">
                    <a14:imgEffect>
                      <a14:sharpenSoften amount="25000"/>
                    </a14:imgEffect>
                  </a14:imgLayer>
                </a14:imgProps>
              </a:ext>
              <a:ext uri="{28A0092B-C50C-407E-A947-70E740481C1C}">
                <a14:useLocalDpi xmlns:a14="http://schemas.microsoft.com/office/drawing/2010/main"/>
              </a:ext>
            </a:extLst>
          </a:blip>
          <a:srcRect b="32233"/>
          <a:stretch/>
        </p:blipFill>
        <p:spPr>
          <a:xfrm>
            <a:off x="15270302" y="6746269"/>
            <a:ext cx="3019129" cy="1483331"/>
          </a:xfrm>
          <a:prstGeom prst="rect">
            <a:avLst/>
          </a:prstGeom>
          <a:ln>
            <a:noFill/>
          </a:ln>
          <a:effectLst>
            <a:outerShdw blurRad="292100" dist="139700" dir="2700000" algn="tl" rotWithShape="0">
              <a:srgbClr val="333333">
                <a:alpha val="65000"/>
              </a:srgbClr>
            </a:outerShdw>
          </a:effectLst>
        </p:spPr>
      </p:pic>
      <p:pic>
        <p:nvPicPr>
          <p:cNvPr id="15" name="Graphic 14" descr="Cursor">
            <a:extLst>
              <a:ext uri="{FF2B5EF4-FFF2-40B4-BE49-F238E27FC236}">
                <a16:creationId xmlns:a16="http://schemas.microsoft.com/office/drawing/2014/main" id="{4A702C60-DFF4-4B80-B2BE-5B4EBE41020E}"/>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5463838" y="6034354"/>
            <a:ext cx="409575" cy="409575"/>
          </a:xfrm>
          <a:prstGeom prst="rect">
            <a:avLst/>
          </a:prstGeom>
        </p:spPr>
      </p:pic>
      <p:pic>
        <p:nvPicPr>
          <p:cNvPr id="36" name="Graphic 35" descr="Cursor">
            <a:extLst>
              <a:ext uri="{FF2B5EF4-FFF2-40B4-BE49-F238E27FC236}">
                <a16:creationId xmlns:a16="http://schemas.microsoft.com/office/drawing/2014/main" id="{76239758-6E27-4E4F-ADD0-C9EA4B5E689C}"/>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1390218" y="8632003"/>
            <a:ext cx="409575" cy="409575"/>
          </a:xfrm>
          <a:prstGeom prst="rect">
            <a:avLst/>
          </a:prstGeom>
        </p:spPr>
      </p:pic>
    </p:spTree>
    <p:extLst>
      <p:ext uri="{BB962C8B-B14F-4D97-AF65-F5344CB8AC3E}">
        <p14:creationId xmlns:p14="http://schemas.microsoft.com/office/powerpoint/2010/main" val="3354336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F0E0A-0CFC-4E12-8365-963F96E3C501}"/>
              </a:ext>
            </a:extLst>
          </p:cNvPr>
          <p:cNvSpPr>
            <a:spLocks noGrp="1"/>
          </p:cNvSpPr>
          <p:nvPr>
            <p:ph type="title"/>
          </p:nvPr>
        </p:nvSpPr>
        <p:spPr>
          <a:xfrm>
            <a:off x="1257300" y="454924"/>
            <a:ext cx="15773400" cy="1988345"/>
          </a:xfrm>
        </p:spPr>
        <p:txBody>
          <a:bodyPr>
            <a:normAutofit/>
          </a:bodyPr>
          <a:lstStyle/>
          <a:p>
            <a:pPr algn="l" rtl="0"/>
            <a:r>
              <a:rPr lang="pa" sz="6800" b="1" i="0" u="none" baseline="0">
                <a:solidFill>
                  <a:schemeClr val="bg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ਹੁਣੇ ਇੱਕ ਮੀਟਿੰਗ ਕਿਵੇਂ ਕਰੀਏ</a:t>
            </a:r>
          </a:p>
        </p:txBody>
      </p:sp>
      <p:graphicFrame>
        <p:nvGraphicFramePr>
          <p:cNvPr id="11" name="Table 9">
            <a:extLst>
              <a:ext uri="{FF2B5EF4-FFF2-40B4-BE49-F238E27FC236}">
                <a16:creationId xmlns:a16="http://schemas.microsoft.com/office/drawing/2014/main" id="{C48CC5C1-C3DE-45A4-BE8E-0CA988F3F3C6}"/>
              </a:ext>
            </a:extLst>
          </p:cNvPr>
          <p:cNvGraphicFramePr>
            <a:graphicFrameLocks/>
          </p:cNvGraphicFramePr>
          <p:nvPr>
            <p:extLst>
              <p:ext uri="{D42A27DB-BD31-4B8C-83A1-F6EECF244321}">
                <p14:modId xmlns:p14="http://schemas.microsoft.com/office/powerpoint/2010/main" val="2319871245"/>
              </p:ext>
            </p:extLst>
          </p:nvPr>
        </p:nvGraphicFramePr>
        <p:xfrm>
          <a:off x="1257300" y="9487852"/>
          <a:ext cx="15773400" cy="36576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338715">
                <a:tc>
                  <a:txBody>
                    <a:bodyPr/>
                    <a:lstStyle/>
                    <a:p>
                      <a:pPr algn="ctr" rtl="0"/>
                      <a:r>
                        <a:rPr lang="pa" sz="1800" b="0" i="0" u="none" kern="1200" baseline="0">
                          <a:solidFill>
                            <a:schemeClr val="bg2">
                              <a:lumMod val="50000"/>
                            </a:schemeClr>
                          </a:solidFill>
                          <a:latin typeface="Arial" panose="020B0604020202020204" pitchFamily="34" charset="0"/>
                          <a:ea typeface="+mn-ea"/>
                          <a:cs typeface="Arial" panose="020B0604020202020204" pitchFamily="34" charset="0"/>
                        </a:rPr>
                        <a:t>Zoom ਖਾਤਾ ਬਣਾਉਣਾ</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1" i="0" u="none" kern="1200" baseline="0">
                          <a:solidFill>
                            <a:srgbClr val="034092"/>
                          </a:solidFill>
                          <a:latin typeface="Arial" panose="020B0604020202020204" pitchFamily="34" charset="0"/>
                          <a:ea typeface="+mn-ea"/>
                          <a:cs typeface="Arial" panose="020B0604020202020204" pitchFamily="34" charset="0"/>
                        </a:rPr>
                        <a:t>Zoom ਮੀਟਿੰਗ ਕਰਨਾ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ਇੱਕ ਮੀਟਿੰਗ ਨਿਰਧਾਰਤ ਕਰਨਾ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grpSp>
        <p:nvGrpSpPr>
          <p:cNvPr id="7" name="Group 6">
            <a:extLst>
              <a:ext uri="{FF2B5EF4-FFF2-40B4-BE49-F238E27FC236}">
                <a16:creationId xmlns:a16="http://schemas.microsoft.com/office/drawing/2014/main" id="{21789E98-8D11-4996-AA13-52787655EBFD}"/>
              </a:ext>
            </a:extLst>
          </p:cNvPr>
          <p:cNvGrpSpPr/>
          <p:nvPr/>
        </p:nvGrpSpPr>
        <p:grpSpPr>
          <a:xfrm>
            <a:off x="2019181" y="2235996"/>
            <a:ext cx="5205941" cy="6407942"/>
            <a:chOff x="594784" y="2536033"/>
            <a:chExt cx="4477279" cy="5558656"/>
          </a:xfrm>
        </p:grpSpPr>
        <p:pic>
          <p:nvPicPr>
            <p:cNvPr id="5" name="Picture 4">
              <a:extLst>
                <a:ext uri="{FF2B5EF4-FFF2-40B4-BE49-F238E27FC236}">
                  <a16:creationId xmlns:a16="http://schemas.microsoft.com/office/drawing/2014/main" id="{0AFEF58B-1492-4CCC-91C8-395A7101E740}"/>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r="50335"/>
            <a:stretch/>
          </p:blipFill>
          <p:spPr>
            <a:xfrm>
              <a:off x="594784" y="2536033"/>
              <a:ext cx="4477279" cy="5558656"/>
            </a:xfrm>
            <a:prstGeom prst="rect">
              <a:avLst/>
            </a:prstGeom>
            <a:ln>
              <a:noFill/>
            </a:ln>
            <a:effectLst>
              <a:outerShdw blurRad="292100" dist="139700" dir="2700000" algn="tl" rotWithShape="0">
                <a:srgbClr val="333333">
                  <a:alpha val="65000"/>
                </a:srgbClr>
              </a:outerShdw>
            </a:effectLst>
          </p:spPr>
        </p:pic>
        <p:sp>
          <p:nvSpPr>
            <p:cNvPr id="6" name="Oval 5">
              <a:extLst>
                <a:ext uri="{FF2B5EF4-FFF2-40B4-BE49-F238E27FC236}">
                  <a16:creationId xmlns:a16="http://schemas.microsoft.com/office/drawing/2014/main" id="{6688165D-6B4A-4D0E-9BA8-0FAA4AEC8931}"/>
                </a:ext>
              </a:extLst>
            </p:cNvPr>
            <p:cNvSpPr/>
            <p:nvPr/>
          </p:nvSpPr>
          <p:spPr>
            <a:xfrm>
              <a:off x="1937984" y="3675056"/>
              <a:ext cx="1378424" cy="13784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a"/>
            </a:p>
          </p:txBody>
        </p:sp>
      </p:grpSp>
      <p:pic>
        <p:nvPicPr>
          <p:cNvPr id="16386" name="Picture 2" descr="man in black suit jacket smiling">
            <a:extLst>
              <a:ext uri="{FF2B5EF4-FFF2-40B4-BE49-F238E27FC236}">
                <a16:creationId xmlns:a16="http://schemas.microsoft.com/office/drawing/2014/main" id="{4620F38F-F9A7-49EF-A6CE-99EB21E070D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707992" y="2664901"/>
            <a:ext cx="8035751" cy="5145147"/>
          </a:xfrm>
          <a:prstGeom prst="rect">
            <a:avLst/>
          </a:prstGeom>
          <a:noFill/>
          <a:extLst>
            <a:ext uri="{909E8E84-426E-40DD-AFC4-6F175D3DCCD1}">
              <a14:hiddenFill xmlns:a14="http://schemas.microsoft.com/office/drawing/2010/main">
                <a:solidFill>
                  <a:srgbClr val="FFFFFF"/>
                </a:solidFill>
              </a14:hiddenFill>
            </a:ext>
          </a:extLst>
        </p:spPr>
      </p:pic>
      <p:sp>
        <p:nvSpPr>
          <p:cNvPr id="8" name="Arrow: Right 7">
            <a:extLst>
              <a:ext uri="{FF2B5EF4-FFF2-40B4-BE49-F238E27FC236}">
                <a16:creationId xmlns:a16="http://schemas.microsoft.com/office/drawing/2014/main" id="{AAC62836-754B-424A-BBA5-E21FDAE71D4D}"/>
              </a:ext>
            </a:extLst>
          </p:cNvPr>
          <p:cNvSpPr/>
          <p:nvPr/>
        </p:nvSpPr>
        <p:spPr>
          <a:xfrm>
            <a:off x="7803401" y="4775738"/>
            <a:ext cx="1463103" cy="923474"/>
          </a:xfrm>
          <a:prstGeom prst="rightArrow">
            <a:avLst/>
          </a:prstGeom>
          <a:solidFill>
            <a:srgbClr val="16D4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a"/>
          </a:p>
        </p:txBody>
      </p:sp>
      <p:cxnSp>
        <p:nvCxnSpPr>
          <p:cNvPr id="17" name="Straight Arrow Connector 16">
            <a:extLst>
              <a:ext uri="{FF2B5EF4-FFF2-40B4-BE49-F238E27FC236}">
                <a16:creationId xmlns:a16="http://schemas.microsoft.com/office/drawing/2014/main" id="{3C308E5D-C0FD-49A5-86E6-1BD932179C03}"/>
              </a:ext>
            </a:extLst>
          </p:cNvPr>
          <p:cNvCxnSpPr>
            <a:cxnSpLocks/>
          </p:cNvCxnSpPr>
          <p:nvPr/>
        </p:nvCxnSpPr>
        <p:spPr>
          <a:xfrm>
            <a:off x="1098112" y="2942746"/>
            <a:ext cx="2458446" cy="109331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9413CAD-31F8-4690-913E-260AF8730F9B}"/>
              </a:ext>
            </a:extLst>
          </p:cNvPr>
          <p:cNvSpPr/>
          <p:nvPr/>
        </p:nvSpPr>
        <p:spPr>
          <a:xfrm>
            <a:off x="16268819" y="6021170"/>
            <a:ext cx="1341027" cy="276999"/>
          </a:xfrm>
          <a:prstGeom prst="rect">
            <a:avLst/>
          </a:prstGeom>
        </p:spPr>
        <p:txBody>
          <a:bodyPr wrap="square">
            <a:spAutoFit/>
          </a:bodyPr>
          <a:lstStyle/>
          <a:p>
            <a:pPr algn="l" rtl="0"/>
            <a:r>
              <a:rPr lang="pa" sz="1200" b="0" i="0" u="none" baseline="0">
                <a:solidFill>
                  <a:schemeClr val="bg1">
                    <a:lumMod val="50000"/>
                  </a:schemeClr>
                </a:solidFill>
              </a:rPr>
              <a:t>(Visuals, 2020)</a:t>
            </a:r>
          </a:p>
        </p:txBody>
      </p:sp>
    </p:spTree>
    <p:extLst>
      <p:ext uri="{BB962C8B-B14F-4D97-AF65-F5344CB8AC3E}">
        <p14:creationId xmlns:p14="http://schemas.microsoft.com/office/powerpoint/2010/main" val="192571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3" name="TextBox 2">
            <a:extLst>
              <a:ext uri="{FF2B5EF4-FFF2-40B4-BE49-F238E27FC236}">
                <a16:creationId xmlns:a16="http://schemas.microsoft.com/office/drawing/2014/main" id="{58A3E9F2-5C28-4797-BF75-5DC3EF98F9D2}"/>
              </a:ext>
            </a:extLst>
          </p:cNvPr>
          <p:cNvSpPr txBox="1"/>
          <p:nvPr/>
        </p:nvSpPr>
        <p:spPr>
          <a:xfrm>
            <a:off x="1028700" y="605362"/>
            <a:ext cx="10400604" cy="861774"/>
          </a:xfrm>
          <a:prstGeom prst="rect">
            <a:avLst/>
          </a:prstGeom>
          <a:noFill/>
          <a:ln>
            <a:noFill/>
          </a:ln>
        </p:spPr>
        <p:txBody>
          <a:bodyPr wrap="none" rtlCol="0">
            <a:spAutoFit/>
          </a:bodyPr>
          <a:lstStyle/>
          <a:p>
            <a:pPr algn="l" rtl="0"/>
            <a:r>
              <a:rPr lang="pa" sz="5000" b="0" i="0" u="none" baseline="0">
                <a:solidFill>
                  <a:srgbClr val="003366"/>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ਤੁਸੀਂ 2 ਕਿਸਮਾਂ ਦੀਆਂ ਮੀਟਿੰਗਾਂ ਕਰ ਸਕਦੇ ਹੋ:</a:t>
            </a:r>
          </a:p>
        </p:txBody>
      </p:sp>
      <p:sp>
        <p:nvSpPr>
          <p:cNvPr id="2" name="TextBox 1">
            <a:extLst>
              <a:ext uri="{FF2B5EF4-FFF2-40B4-BE49-F238E27FC236}">
                <a16:creationId xmlns:a16="http://schemas.microsoft.com/office/drawing/2014/main" id="{9AE71DCE-2117-4DFF-9973-A3A1CED4C80B}"/>
              </a:ext>
            </a:extLst>
          </p:cNvPr>
          <p:cNvSpPr txBox="1"/>
          <p:nvPr/>
        </p:nvSpPr>
        <p:spPr>
          <a:xfrm>
            <a:off x="701155" y="2537134"/>
            <a:ext cx="6150022" cy="1714508"/>
          </a:xfrm>
          <a:prstGeom prst="rect">
            <a:avLst/>
          </a:prstGeom>
          <a:noFill/>
        </p:spPr>
        <p:txBody>
          <a:bodyPr wrap="square" rtlCol="0">
            <a:spAutoFit/>
          </a:bodyPr>
          <a:lstStyle/>
          <a:p>
            <a:pPr marL="514350" indent="-514350" algn="l" rtl="0">
              <a:lnSpc>
                <a:spcPct val="130000"/>
              </a:lnSpc>
              <a:buFont typeface="+mj-lt"/>
              <a:buAutoNum type="arabicPeriod"/>
            </a:pPr>
            <a:r>
              <a:rPr lang="pa" sz="2800" b="0" i="0" u="none" baseline="0">
                <a:solidFill>
                  <a:schemeClr val="tx1"/>
                </a:solidFill>
              </a:rPr>
              <a:t>ਇੱਕ ਨਵੀਂ ਮੀਟਿੰਗ ਤੁਰੰਤ ਸ਼ੁਰੂ ਹੁੰਦੀ ਹੈ।</a:t>
            </a:r>
          </a:p>
          <a:p>
            <a:pPr marL="514350" indent="-514350" algn="l" rtl="0">
              <a:lnSpc>
                <a:spcPct val="130000"/>
              </a:lnSpc>
              <a:buFont typeface="+mj-lt"/>
              <a:buAutoNum type="arabicPeriod"/>
            </a:pPr>
            <a:r>
              <a:rPr lang="pa" sz="2800" b="0" i="0" u="none" baseline="0">
                <a:solidFill>
                  <a:schemeClr val="tx1"/>
                </a:solidFill>
              </a:rPr>
              <a:t>ਤੁਸੀਂ ਕਿਸੇ ਵੀ ਦਿਨ ਜਾਂ ਸਮੇਂ ਨੂੰ ਸ਼ੁਰੂ ਕਰਨ ਲਈ ਕੋਈ ਮੀਟਿੰਗ ਨਿਰਧਾਰਤ ਕਰ ਸਕਦੇ ਹੋ।</a:t>
            </a:r>
          </a:p>
        </p:txBody>
      </p:sp>
      <p:pic>
        <p:nvPicPr>
          <p:cNvPr id="4" name="Picture 3">
            <a:extLst>
              <a:ext uri="{FF2B5EF4-FFF2-40B4-BE49-F238E27FC236}">
                <a16:creationId xmlns:a16="http://schemas.microsoft.com/office/drawing/2014/main" id="{143C16AA-459A-49F5-86E6-2A630358C997}"/>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t="544"/>
          <a:stretch/>
        </p:blipFill>
        <p:spPr>
          <a:xfrm>
            <a:off x="7006733" y="2013017"/>
            <a:ext cx="10771122" cy="6588514"/>
          </a:xfrm>
          <a:prstGeom prst="rect">
            <a:avLst/>
          </a:prstGeom>
          <a:ln>
            <a:noFill/>
          </a:ln>
          <a:effectLst>
            <a:outerShdw blurRad="292100" dist="139700" dir="2700000" algn="tl" rotWithShape="0">
              <a:srgbClr val="333333">
                <a:alpha val="65000"/>
              </a:srgbClr>
            </a:outerShdw>
          </a:effectLst>
        </p:spPr>
      </p:pic>
      <p:cxnSp>
        <p:nvCxnSpPr>
          <p:cNvPr id="6" name="Straight Arrow Connector 5">
            <a:extLst>
              <a:ext uri="{FF2B5EF4-FFF2-40B4-BE49-F238E27FC236}">
                <a16:creationId xmlns:a16="http://schemas.microsoft.com/office/drawing/2014/main" id="{81FC57CA-46C4-4BEE-8B8E-B6D6B4538A37}"/>
              </a:ext>
            </a:extLst>
          </p:cNvPr>
          <p:cNvCxnSpPr>
            <a:cxnSpLocks/>
          </p:cNvCxnSpPr>
          <p:nvPr/>
        </p:nvCxnSpPr>
        <p:spPr>
          <a:xfrm>
            <a:off x="6728346" y="2939981"/>
            <a:ext cx="2129051" cy="75856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A7D7E47-04AE-4C6B-B1C3-EF8F89FDBB41}"/>
              </a:ext>
            </a:extLst>
          </p:cNvPr>
          <p:cNvCxnSpPr>
            <a:cxnSpLocks/>
          </p:cNvCxnSpPr>
          <p:nvPr/>
        </p:nvCxnSpPr>
        <p:spPr>
          <a:xfrm>
            <a:off x="4943061" y="4143146"/>
            <a:ext cx="3914336" cy="129429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4" name="Table 9">
            <a:extLst>
              <a:ext uri="{FF2B5EF4-FFF2-40B4-BE49-F238E27FC236}">
                <a16:creationId xmlns:a16="http://schemas.microsoft.com/office/drawing/2014/main" id="{4A156903-4D90-4829-A078-A88991A74620}"/>
              </a:ext>
            </a:extLst>
          </p:cNvPr>
          <p:cNvGraphicFramePr>
            <a:graphicFrameLocks/>
          </p:cNvGraphicFramePr>
          <p:nvPr>
            <p:extLst>
              <p:ext uri="{D42A27DB-BD31-4B8C-83A1-F6EECF244321}">
                <p14:modId xmlns:p14="http://schemas.microsoft.com/office/powerpoint/2010/main" val="2182243179"/>
              </p:ext>
            </p:extLst>
          </p:nvPr>
        </p:nvGraphicFramePr>
        <p:xfrm>
          <a:off x="1257300" y="9487852"/>
          <a:ext cx="15773400" cy="36576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338715">
                <a:tc>
                  <a:txBody>
                    <a:bodyPr/>
                    <a:lstStyle/>
                    <a:p>
                      <a:pPr algn="ctr" rtl="0"/>
                      <a:r>
                        <a:rPr lang="pa" sz="1800" b="0" i="0" u="none" kern="1200" baseline="0">
                          <a:solidFill>
                            <a:schemeClr val="bg2">
                              <a:lumMod val="50000"/>
                            </a:schemeClr>
                          </a:solidFill>
                          <a:latin typeface="Arial" panose="020B0604020202020204" pitchFamily="34" charset="0"/>
                          <a:ea typeface="+mn-ea"/>
                          <a:cs typeface="Arial" panose="020B0604020202020204" pitchFamily="34" charset="0"/>
                        </a:rPr>
                        <a:t>Zoom ਖਾਤਾ ਬਣਾਉਣਾ</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1" i="0" u="none" kern="1200" baseline="0">
                          <a:solidFill>
                            <a:srgbClr val="034092"/>
                          </a:solidFill>
                          <a:latin typeface="Arial" panose="020B0604020202020204" pitchFamily="34" charset="0"/>
                          <a:ea typeface="+mn-ea"/>
                          <a:cs typeface="Arial" panose="020B0604020202020204" pitchFamily="34" charset="0"/>
                        </a:rPr>
                        <a:t>Zoom ਮੀਟਿੰਗ ਕਰਨਾ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ਇੱਕ ਮੀਟਿੰਗ ਨਿਰਧਾਰਤ ਕਰਨਾ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
        <p:nvSpPr>
          <p:cNvPr id="8" name="TextBox 7">
            <a:extLst>
              <a:ext uri="{FF2B5EF4-FFF2-40B4-BE49-F238E27FC236}">
                <a16:creationId xmlns:a16="http://schemas.microsoft.com/office/drawing/2014/main" id="{7F50ACC4-FF9B-439E-AB26-8057198034FD}"/>
              </a:ext>
            </a:extLst>
          </p:cNvPr>
          <p:cNvSpPr txBox="1"/>
          <p:nvPr/>
        </p:nvSpPr>
        <p:spPr>
          <a:xfrm>
            <a:off x="701155" y="6143854"/>
            <a:ext cx="6150022" cy="2274662"/>
          </a:xfrm>
          <a:prstGeom prst="rect">
            <a:avLst/>
          </a:prstGeom>
          <a:noFill/>
        </p:spPr>
        <p:txBody>
          <a:bodyPr wrap="square" rtlCol="0">
            <a:spAutoFit/>
          </a:bodyPr>
          <a:lstStyle/>
          <a:p>
            <a:pPr algn="l" rtl="0">
              <a:lnSpc>
                <a:spcPct val="130000"/>
              </a:lnSpc>
            </a:pPr>
            <a:r>
              <a:rPr lang="pa" sz="2800" b="0" i="0" u="none" baseline="0">
                <a:solidFill>
                  <a:schemeClr val="tx1"/>
                </a:solidFill>
              </a:rPr>
              <a:t>ਉਦਾਹਰਣ ਲਈ, ਵਿਅਕਤੀ ਸਿਹਤ ਪ੍ਰਬੰਧਨ ਸੰਬੰਧੀ ਟੀਚਿਆਂ 'ਤੇ ਚਰਚਾ ਕਰਨ ਲਈ ਅਗਲੇ ਹਫ਼ਤੇ ਆਪਣੇ ਦੇਖਭਾਲਕਰਤਾ ਨਾਲ ਮੀਟਿੰਗ ਨਿਰਧਾਰਤ ਕਰ ਸਕਦੇ ਹਨ।</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479953-8817-4529-951C-21ED2FFBB138}"/>
              </a:ext>
            </a:extLst>
          </p:cNvPr>
          <p:cNvSpPr txBox="1"/>
          <p:nvPr/>
        </p:nvSpPr>
        <p:spPr>
          <a:xfrm>
            <a:off x="1271242" y="735980"/>
            <a:ext cx="15410984" cy="861903"/>
          </a:xfrm>
          <a:prstGeom prst="rect">
            <a:avLst/>
          </a:prstGeom>
          <a:noFill/>
        </p:spPr>
        <p:txBody>
          <a:bodyPr wrap="square" rtlCol="0">
            <a:spAutoFit/>
          </a:bodyPr>
          <a:lstStyle/>
          <a:p>
            <a:pPr algn="l" defTabSz="1371600" rtl="0">
              <a:buClrTx/>
            </a:pPr>
            <a:r>
              <a:rPr lang="pa" sz="5001" b="0" i="0" u="none" kern="1200" baseline="0">
                <a:solidFill>
                  <a:srgbClr val="003366"/>
                </a:solidFill>
                <a:latin typeface="Calibri" panose="020F0502020204030204"/>
                <a:ea typeface="+mn-ea"/>
                <a:cs typeface="+mn-cs"/>
              </a:rPr>
              <a:t>ਹੁਣੇ ਇੱਕ ਮੀਟਿੰਗ ਸ਼ੁਰੂ ਕਰਨ ਲਈ, Zoom ਖੋਲ੍ਹੋ।</a:t>
            </a:r>
          </a:p>
        </p:txBody>
      </p:sp>
      <p:pic>
        <p:nvPicPr>
          <p:cNvPr id="3" name="Picture 2">
            <a:extLst>
              <a:ext uri="{FF2B5EF4-FFF2-40B4-BE49-F238E27FC236}">
                <a16:creationId xmlns:a16="http://schemas.microsoft.com/office/drawing/2014/main" id="{89385607-F0B9-4712-8E01-51CC9318FFC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03780" y="2197553"/>
            <a:ext cx="11280440" cy="5891894"/>
          </a:xfrm>
          <a:prstGeom prst="rect">
            <a:avLst/>
          </a:prstGeom>
        </p:spPr>
      </p:pic>
      <p:sp>
        <p:nvSpPr>
          <p:cNvPr id="4" name="TextBox 3">
            <a:extLst>
              <a:ext uri="{FF2B5EF4-FFF2-40B4-BE49-F238E27FC236}">
                <a16:creationId xmlns:a16="http://schemas.microsoft.com/office/drawing/2014/main" id="{EE120B10-5FB1-491D-A13A-E7FDEE8F968F}"/>
              </a:ext>
            </a:extLst>
          </p:cNvPr>
          <p:cNvSpPr txBox="1"/>
          <p:nvPr/>
        </p:nvSpPr>
        <p:spPr>
          <a:xfrm rot="20586598">
            <a:off x="9456764" y="5750882"/>
            <a:ext cx="1667966" cy="2400657"/>
          </a:xfrm>
          <a:prstGeom prst="rect">
            <a:avLst/>
          </a:prstGeom>
          <a:noFill/>
        </p:spPr>
        <p:txBody>
          <a:bodyPr wrap="square" rtlCol="0">
            <a:spAutoFit/>
          </a:bodyPr>
          <a:lstStyle/>
          <a:p>
            <a:pPr algn="l" defTabSz="1371600" rtl="0">
              <a:buClrTx/>
            </a:pPr>
            <a:r>
              <a:rPr lang="pa" sz="15000" b="0" i="0" u="none" kern="1200" baseline="0" dirty="0">
                <a:solidFill>
                  <a:srgbClr val="FF0000"/>
                </a:solidFill>
                <a:latin typeface="Calibri" panose="020F0502020204030204"/>
                <a:ea typeface="+mn-ea"/>
                <a:cs typeface="+mn-cs"/>
                <a:sym typeface="Wingdings 3" panose="05040102010807070707" pitchFamily="18" charset="2"/>
              </a:rPr>
              <a:t></a:t>
            </a:r>
            <a:endParaRPr lang="pa" sz="15000" kern="1200" dirty="0">
              <a:solidFill>
                <a:srgbClr val="FF0000"/>
              </a:solidFill>
              <a:latin typeface="Calibri" panose="020F0502020204030204"/>
              <a:ea typeface="+mn-ea"/>
              <a:cs typeface="+mn-cs"/>
            </a:endParaRPr>
          </a:p>
        </p:txBody>
      </p:sp>
      <p:graphicFrame>
        <p:nvGraphicFramePr>
          <p:cNvPr id="6" name="Table 9">
            <a:extLst>
              <a:ext uri="{FF2B5EF4-FFF2-40B4-BE49-F238E27FC236}">
                <a16:creationId xmlns:a16="http://schemas.microsoft.com/office/drawing/2014/main" id="{77EDC398-BBE3-4902-B9BC-D363A68872D0}"/>
              </a:ext>
            </a:extLst>
          </p:cNvPr>
          <p:cNvGraphicFramePr>
            <a:graphicFrameLocks/>
          </p:cNvGraphicFramePr>
          <p:nvPr>
            <p:extLst>
              <p:ext uri="{D42A27DB-BD31-4B8C-83A1-F6EECF244321}">
                <p14:modId xmlns:p14="http://schemas.microsoft.com/office/powerpoint/2010/main" val="1300601346"/>
              </p:ext>
            </p:extLst>
          </p:nvPr>
        </p:nvGraphicFramePr>
        <p:xfrm>
          <a:off x="1257300" y="9487852"/>
          <a:ext cx="15773400" cy="36576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338715">
                <a:tc>
                  <a:txBody>
                    <a:bodyPr/>
                    <a:lstStyle/>
                    <a:p>
                      <a:pPr algn="ctr" rtl="0"/>
                      <a:r>
                        <a:rPr lang="pa" sz="1800" b="0" i="0" u="none" kern="1200" baseline="0">
                          <a:solidFill>
                            <a:schemeClr val="bg2">
                              <a:lumMod val="50000"/>
                            </a:schemeClr>
                          </a:solidFill>
                          <a:latin typeface="Arial" panose="020B0604020202020204" pitchFamily="34" charset="0"/>
                          <a:ea typeface="+mn-ea"/>
                          <a:cs typeface="Arial" panose="020B0604020202020204" pitchFamily="34" charset="0"/>
                        </a:rPr>
                        <a:t>Zoom ਖਾਤਾ ਬਣਾਉਣਾ</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1" i="0" u="none" kern="1200" baseline="0">
                          <a:solidFill>
                            <a:srgbClr val="034092"/>
                          </a:solidFill>
                          <a:latin typeface="Arial" panose="020B0604020202020204" pitchFamily="34" charset="0"/>
                          <a:ea typeface="+mn-ea"/>
                          <a:cs typeface="Arial" panose="020B0604020202020204" pitchFamily="34" charset="0"/>
                        </a:rPr>
                        <a:t>Zoom ਮੀਟਿੰਗ ਕਰਨਾ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ਇੱਕ ਮੀਟਿੰਗ ਨਿਰਧਾਰਤ ਕਰਨਾ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3071818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479953-8817-4529-951C-21ED2FFBB138}"/>
              </a:ext>
            </a:extLst>
          </p:cNvPr>
          <p:cNvSpPr txBox="1"/>
          <p:nvPr/>
        </p:nvSpPr>
        <p:spPr>
          <a:xfrm>
            <a:off x="1271242" y="735980"/>
            <a:ext cx="15410984" cy="861903"/>
          </a:xfrm>
          <a:prstGeom prst="rect">
            <a:avLst/>
          </a:prstGeom>
          <a:noFill/>
        </p:spPr>
        <p:txBody>
          <a:bodyPr wrap="square" rtlCol="0">
            <a:spAutoFit/>
          </a:bodyPr>
          <a:lstStyle/>
          <a:p>
            <a:pPr algn="l" defTabSz="1371600" rtl="0">
              <a:buClrTx/>
            </a:pPr>
            <a:r>
              <a:rPr lang="pa" sz="5001" b="0" i="0" u="none" kern="1200" baseline="0">
                <a:solidFill>
                  <a:srgbClr val="003366"/>
                </a:solidFill>
                <a:latin typeface="Calibri" panose="020F0502020204030204"/>
                <a:ea typeface="+mn-ea"/>
                <a:cs typeface="+mn-cs"/>
              </a:rPr>
              <a:t>ਸਾਈਨ ਇਨ ਕਰੋ।</a:t>
            </a:r>
          </a:p>
        </p:txBody>
      </p:sp>
      <p:pic>
        <p:nvPicPr>
          <p:cNvPr id="2" name="Picture 1">
            <a:extLst>
              <a:ext uri="{FF2B5EF4-FFF2-40B4-BE49-F238E27FC236}">
                <a16:creationId xmlns:a16="http://schemas.microsoft.com/office/drawing/2014/main" id="{37B8A17D-F1D6-49EE-B304-CD5962F43D0D}"/>
              </a:ext>
            </a:extLst>
          </p:cNvPr>
          <p:cNvPicPr>
            <a:picLocks noChangeAspect="1"/>
          </p:cNvPicPr>
          <p:nvPr/>
        </p:nvPicPr>
        <p:blipFill>
          <a:blip r:embed="rId2"/>
          <a:stretch>
            <a:fillRect/>
          </a:stretch>
        </p:blipFill>
        <p:spPr>
          <a:xfrm>
            <a:off x="4171434" y="1597883"/>
            <a:ext cx="9610599" cy="7296936"/>
          </a:xfrm>
          <a:prstGeom prst="rect">
            <a:avLst/>
          </a:prstGeom>
          <a:ln>
            <a:noFill/>
          </a:ln>
          <a:effectLst>
            <a:outerShdw blurRad="292100" dist="139700" dir="2700000" algn="tl" rotWithShape="0">
              <a:srgbClr val="333333">
                <a:alpha val="65000"/>
              </a:srgbClr>
            </a:outerShdw>
          </a:effectLst>
        </p:spPr>
      </p:pic>
      <p:graphicFrame>
        <p:nvGraphicFramePr>
          <p:cNvPr id="6" name="Table 9">
            <a:extLst>
              <a:ext uri="{FF2B5EF4-FFF2-40B4-BE49-F238E27FC236}">
                <a16:creationId xmlns:a16="http://schemas.microsoft.com/office/drawing/2014/main" id="{CCA36541-29FD-49A3-81DA-BB389A1FD149}"/>
              </a:ext>
            </a:extLst>
          </p:cNvPr>
          <p:cNvGraphicFramePr>
            <a:graphicFrameLocks/>
          </p:cNvGraphicFramePr>
          <p:nvPr>
            <p:extLst>
              <p:ext uri="{D42A27DB-BD31-4B8C-83A1-F6EECF244321}">
                <p14:modId xmlns:p14="http://schemas.microsoft.com/office/powerpoint/2010/main" val="350339328"/>
              </p:ext>
            </p:extLst>
          </p:nvPr>
        </p:nvGraphicFramePr>
        <p:xfrm>
          <a:off x="1257300" y="9487852"/>
          <a:ext cx="15773400" cy="36576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338715">
                <a:tc>
                  <a:txBody>
                    <a:bodyPr/>
                    <a:lstStyle/>
                    <a:p>
                      <a:pPr algn="ctr" rtl="0"/>
                      <a:r>
                        <a:rPr lang="pa" sz="1800" b="0" i="0" u="none" kern="1200" baseline="0">
                          <a:solidFill>
                            <a:schemeClr val="bg2">
                              <a:lumMod val="50000"/>
                            </a:schemeClr>
                          </a:solidFill>
                          <a:latin typeface="Arial" panose="020B0604020202020204" pitchFamily="34" charset="0"/>
                          <a:ea typeface="+mn-ea"/>
                          <a:cs typeface="Arial" panose="020B0604020202020204" pitchFamily="34" charset="0"/>
                        </a:rPr>
                        <a:t>Zoom ਖਾਤਾ ਬਣਾਉਣਾ</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1" i="0" u="none" kern="1200" baseline="0">
                          <a:solidFill>
                            <a:srgbClr val="034092"/>
                          </a:solidFill>
                          <a:latin typeface="Arial" panose="020B0604020202020204" pitchFamily="34" charset="0"/>
                          <a:ea typeface="+mn-ea"/>
                          <a:cs typeface="Arial" panose="020B0604020202020204" pitchFamily="34" charset="0"/>
                        </a:rPr>
                        <a:t>Zoom ਮੀਟਿੰਗ ਕਰਨਾ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ਇੱਕ ਮੀਟਿੰਗ ਨਿਰਧਾਰਤ ਕਰਨਾ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778074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F0E0A-0CFC-4E12-8365-963F96E3C501}"/>
              </a:ext>
            </a:extLst>
          </p:cNvPr>
          <p:cNvSpPr>
            <a:spLocks noGrp="1"/>
          </p:cNvSpPr>
          <p:nvPr>
            <p:ph type="title"/>
          </p:nvPr>
        </p:nvSpPr>
        <p:spPr>
          <a:xfrm>
            <a:off x="1257300" y="547688"/>
            <a:ext cx="7886700" cy="1988345"/>
          </a:xfrm>
        </p:spPr>
        <p:txBody>
          <a:bodyPr>
            <a:normAutofit/>
          </a:bodyPr>
          <a:lstStyle/>
          <a:p>
            <a:pPr algn="l" rtl="0"/>
            <a:r>
              <a:rPr lang="pa" sz="6000" b="0" i="0" u="none" baseline="0">
                <a:solidFill>
                  <a:srgbClr val="003366"/>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ਵੈਬੀਨਾਰ ਦੀ ਰੂਪਰੇਖਾ:</a:t>
            </a:r>
          </a:p>
        </p:txBody>
      </p:sp>
      <p:sp>
        <p:nvSpPr>
          <p:cNvPr id="3" name="Content Placeholder 2">
            <a:extLst>
              <a:ext uri="{FF2B5EF4-FFF2-40B4-BE49-F238E27FC236}">
                <a16:creationId xmlns:a16="http://schemas.microsoft.com/office/drawing/2014/main" id="{4BD889E6-B285-47EF-BF82-003812CEDA7F}"/>
              </a:ext>
            </a:extLst>
          </p:cNvPr>
          <p:cNvSpPr>
            <a:spLocks noGrp="1"/>
          </p:cNvSpPr>
          <p:nvPr>
            <p:ph idx="1"/>
          </p:nvPr>
        </p:nvSpPr>
        <p:spPr>
          <a:xfrm>
            <a:off x="1257300" y="2738438"/>
            <a:ext cx="8886926" cy="6100763"/>
          </a:xfrm>
        </p:spPr>
        <p:txBody>
          <a:bodyPr>
            <a:normAutofit/>
          </a:bodyPr>
          <a:lstStyle/>
          <a:p>
            <a:pPr algn="l" rtl="0">
              <a:lnSpc>
                <a:spcPct val="150000"/>
              </a:lnSpc>
            </a:pPr>
            <a:r>
              <a:rPr lang="pa"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ਖਾਤਾ ਬਣਾਉਣਾ</a:t>
            </a:r>
          </a:p>
          <a:p>
            <a:pPr algn="l" rtl="0">
              <a:lnSpc>
                <a:spcPct val="150000"/>
              </a:lnSpc>
            </a:pPr>
            <a:r>
              <a:rPr lang="pa"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ਹੁਣੇ ਇੱਕ Zoom ਮੀਟਿੰਗ ਕਰਨਾ</a:t>
            </a:r>
          </a:p>
          <a:p>
            <a:pPr algn="l" rtl="0">
              <a:lnSpc>
                <a:spcPct val="150000"/>
              </a:lnSpc>
            </a:pPr>
            <a:r>
              <a:rPr lang="pa"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ਬਾਅਦ ਲਈ ਇੱਕ ਮੀਟਿੰਗ ਨਿਰਧਾਰਤ ਕਰਨਾ</a:t>
            </a:r>
          </a:p>
          <a:p>
            <a:pPr algn="l" rtl="0">
              <a:lnSpc>
                <a:spcPct val="150000"/>
              </a:lnSpc>
            </a:pPr>
            <a:r>
              <a:rPr lang="pa"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p:txBody>
      </p:sp>
      <p:pic>
        <p:nvPicPr>
          <p:cNvPr id="1026" name="Picture 2" descr="https://images.unsplash.com/photo-1617777934845-a818fd6e1bcb?ixid=MnwxMjA3fDB8MHxwaG90by1wYWdlfHx8fGVufDB8fHx8&amp;ixlib=rb-1.2.1&amp;auto=format&amp;fit=crop&amp;w=1000&amp;q=80">
            <a:extLst>
              <a:ext uri="{FF2B5EF4-FFF2-40B4-BE49-F238E27FC236}">
                <a16:creationId xmlns:a16="http://schemas.microsoft.com/office/drawing/2014/main" id="{158E057F-9E10-4EB3-BB93-43B3AC4937C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28632" y="2738438"/>
            <a:ext cx="6802068" cy="38295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36E3B8F-6B70-4F5E-9A69-068AB1322F73}"/>
              </a:ext>
            </a:extLst>
          </p:cNvPr>
          <p:cNvSpPr/>
          <p:nvPr/>
        </p:nvSpPr>
        <p:spPr>
          <a:xfrm>
            <a:off x="15766906" y="6291003"/>
            <a:ext cx="1348200" cy="276999"/>
          </a:xfrm>
          <a:prstGeom prst="rect">
            <a:avLst/>
          </a:prstGeom>
        </p:spPr>
        <p:txBody>
          <a:bodyPr wrap="square">
            <a:spAutoFit/>
          </a:bodyPr>
          <a:lstStyle/>
          <a:p>
            <a:pPr algn="l" rtl="0"/>
            <a:r>
              <a:rPr lang="pa" sz="1200" b="0" i="0" u="none" baseline="0">
                <a:solidFill>
                  <a:schemeClr val="bg1">
                    <a:lumMod val="65000"/>
                  </a:schemeClr>
                </a:solidFill>
              </a:rPr>
              <a:t>(Sugiharto, n.d.)</a:t>
            </a:r>
          </a:p>
        </p:txBody>
      </p:sp>
    </p:spTree>
    <p:extLst>
      <p:ext uri="{BB962C8B-B14F-4D97-AF65-F5344CB8AC3E}">
        <p14:creationId xmlns:p14="http://schemas.microsoft.com/office/powerpoint/2010/main" val="476747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479953-8817-4529-951C-21ED2FFBB138}"/>
              </a:ext>
            </a:extLst>
          </p:cNvPr>
          <p:cNvSpPr txBox="1"/>
          <p:nvPr/>
        </p:nvSpPr>
        <p:spPr>
          <a:xfrm>
            <a:off x="1271242" y="735980"/>
            <a:ext cx="15410984" cy="861903"/>
          </a:xfrm>
          <a:prstGeom prst="rect">
            <a:avLst/>
          </a:prstGeom>
          <a:noFill/>
        </p:spPr>
        <p:txBody>
          <a:bodyPr wrap="square" rtlCol="0">
            <a:spAutoFit/>
          </a:bodyPr>
          <a:lstStyle/>
          <a:p>
            <a:pPr algn="l" defTabSz="1371600" rtl="0">
              <a:buClrTx/>
            </a:pPr>
            <a:r>
              <a:rPr lang="pa" sz="5001" b="0" i="0" u="none" kern="1200" baseline="0">
                <a:solidFill>
                  <a:srgbClr val="003366"/>
                </a:solidFill>
                <a:latin typeface="Calibri" panose="020F0502020204030204"/>
                <a:ea typeface="+mn-ea"/>
                <a:cs typeface="+mn-cs"/>
              </a:rPr>
              <a:t>ਆਪਣਾ ਈਮੇਲ ਪਤਾ ਟਾਈਪ ਕਰੋ।</a:t>
            </a:r>
          </a:p>
        </p:txBody>
      </p:sp>
      <p:pic>
        <p:nvPicPr>
          <p:cNvPr id="3" name="Picture 2">
            <a:extLst>
              <a:ext uri="{FF2B5EF4-FFF2-40B4-BE49-F238E27FC236}">
                <a16:creationId xmlns:a16="http://schemas.microsoft.com/office/drawing/2014/main" id="{9BA1F76E-6D06-4C92-A8E9-CA7A2E918D0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2181"/>
          <a:stretch/>
        </p:blipFill>
        <p:spPr>
          <a:xfrm>
            <a:off x="2255767" y="1988003"/>
            <a:ext cx="13776465" cy="6310994"/>
          </a:xfrm>
          <a:prstGeom prst="rect">
            <a:avLst/>
          </a:prstGeom>
          <a:ln>
            <a:noFill/>
          </a:ln>
          <a:effectLst>
            <a:outerShdw blurRad="292100" dist="139700" dir="2700000" algn="tl" rotWithShape="0">
              <a:srgbClr val="333333">
                <a:alpha val="65000"/>
              </a:srgbClr>
            </a:outerShdw>
          </a:effectLst>
        </p:spPr>
      </p:pic>
      <p:pic>
        <p:nvPicPr>
          <p:cNvPr id="6" name="Graphic 5" descr="Line arrow Straight">
            <a:extLst>
              <a:ext uri="{FF2B5EF4-FFF2-40B4-BE49-F238E27FC236}">
                <a16:creationId xmlns:a16="http://schemas.microsoft.com/office/drawing/2014/main" id="{9C90AC85-48B7-48D2-95CE-68E8D02B0E4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3135086" y="3312639"/>
            <a:ext cx="2950029" cy="2950029"/>
          </a:xfrm>
          <a:prstGeom prst="rect">
            <a:avLst/>
          </a:prstGeom>
        </p:spPr>
      </p:pic>
      <p:graphicFrame>
        <p:nvGraphicFramePr>
          <p:cNvPr id="7" name="Table 9">
            <a:extLst>
              <a:ext uri="{FF2B5EF4-FFF2-40B4-BE49-F238E27FC236}">
                <a16:creationId xmlns:a16="http://schemas.microsoft.com/office/drawing/2014/main" id="{6677CD62-2182-416F-9D6F-0126A2F6EEBA}"/>
              </a:ext>
            </a:extLst>
          </p:cNvPr>
          <p:cNvGraphicFramePr>
            <a:graphicFrameLocks/>
          </p:cNvGraphicFramePr>
          <p:nvPr>
            <p:extLst>
              <p:ext uri="{D42A27DB-BD31-4B8C-83A1-F6EECF244321}">
                <p14:modId xmlns:p14="http://schemas.microsoft.com/office/powerpoint/2010/main" val="3829433735"/>
              </p:ext>
            </p:extLst>
          </p:nvPr>
        </p:nvGraphicFramePr>
        <p:xfrm>
          <a:off x="1257300" y="9487852"/>
          <a:ext cx="15773400" cy="36576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338715">
                <a:tc>
                  <a:txBody>
                    <a:bodyPr/>
                    <a:lstStyle/>
                    <a:p>
                      <a:pPr algn="ctr" rtl="0"/>
                      <a:r>
                        <a:rPr lang="pa" sz="1800" b="0" i="0" u="none" kern="1200" baseline="0">
                          <a:solidFill>
                            <a:schemeClr val="bg2">
                              <a:lumMod val="50000"/>
                            </a:schemeClr>
                          </a:solidFill>
                          <a:latin typeface="Arial" panose="020B0604020202020204" pitchFamily="34" charset="0"/>
                          <a:ea typeface="+mn-ea"/>
                          <a:cs typeface="Arial" panose="020B0604020202020204" pitchFamily="34" charset="0"/>
                        </a:rPr>
                        <a:t>Zoom ਖਾਤਾ ਬਣਾਉਣਾ</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1" i="0" u="none" kern="1200" baseline="0">
                          <a:solidFill>
                            <a:srgbClr val="034092"/>
                          </a:solidFill>
                          <a:latin typeface="Arial" panose="020B0604020202020204" pitchFamily="34" charset="0"/>
                          <a:ea typeface="+mn-ea"/>
                          <a:cs typeface="Arial" panose="020B0604020202020204" pitchFamily="34" charset="0"/>
                        </a:rPr>
                        <a:t>Zoom ਮੀਟਿੰਗ ਕਰਨਾ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ਇੱਕ ਮੀਟਿੰਗ ਨਿਰਧਾਰਤ ਕਰਨਾ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815568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479953-8817-4529-951C-21ED2FFBB138}"/>
              </a:ext>
            </a:extLst>
          </p:cNvPr>
          <p:cNvSpPr txBox="1"/>
          <p:nvPr/>
        </p:nvSpPr>
        <p:spPr>
          <a:xfrm>
            <a:off x="1271242" y="735980"/>
            <a:ext cx="15410984" cy="861903"/>
          </a:xfrm>
          <a:prstGeom prst="rect">
            <a:avLst/>
          </a:prstGeom>
          <a:noFill/>
        </p:spPr>
        <p:txBody>
          <a:bodyPr wrap="square" rtlCol="0">
            <a:spAutoFit/>
          </a:bodyPr>
          <a:lstStyle/>
          <a:p>
            <a:pPr algn="l" defTabSz="1371600" rtl="0">
              <a:buClrTx/>
            </a:pPr>
            <a:r>
              <a:rPr lang="pa" sz="5001" b="0" i="0" u="none" kern="1200" baseline="0">
                <a:solidFill>
                  <a:srgbClr val="003366"/>
                </a:solidFill>
                <a:latin typeface="Calibri" panose="020F0502020204030204"/>
                <a:ea typeface="+mn-ea"/>
                <a:cs typeface="+mn-cs"/>
              </a:rPr>
              <a:t>ਆਪਣਾ ਪਾਸਵਰਡ ਟਾਈਪ ਕਰੋ।</a:t>
            </a:r>
          </a:p>
        </p:txBody>
      </p:sp>
      <p:pic>
        <p:nvPicPr>
          <p:cNvPr id="2" name="Picture 1">
            <a:extLst>
              <a:ext uri="{FF2B5EF4-FFF2-40B4-BE49-F238E27FC236}">
                <a16:creationId xmlns:a16="http://schemas.microsoft.com/office/drawing/2014/main" id="{50E1C05A-6169-4F47-9EF8-B1BA839D905F}"/>
              </a:ext>
            </a:extLst>
          </p:cNvPr>
          <p:cNvPicPr>
            <a:picLocks noChangeAspect="1"/>
          </p:cNvPicPr>
          <p:nvPr/>
        </p:nvPicPr>
        <p:blipFill>
          <a:blip r:embed="rId2"/>
          <a:stretch>
            <a:fillRect/>
          </a:stretch>
        </p:blipFill>
        <p:spPr>
          <a:xfrm>
            <a:off x="2295344" y="2100831"/>
            <a:ext cx="13697312" cy="6085338"/>
          </a:xfrm>
          <a:prstGeom prst="rect">
            <a:avLst/>
          </a:prstGeom>
          <a:ln>
            <a:noFill/>
          </a:ln>
          <a:effectLst>
            <a:outerShdw blurRad="292100" dist="139700" dir="2700000" algn="tl" rotWithShape="0">
              <a:srgbClr val="333333">
                <a:alpha val="65000"/>
              </a:srgbClr>
            </a:outerShdw>
          </a:effectLst>
        </p:spPr>
      </p:pic>
      <p:pic>
        <p:nvPicPr>
          <p:cNvPr id="7" name="Graphic 6" descr="Line arrow Straight">
            <a:extLst>
              <a:ext uri="{FF2B5EF4-FFF2-40B4-BE49-F238E27FC236}">
                <a16:creationId xmlns:a16="http://schemas.microsoft.com/office/drawing/2014/main" id="{07211ECA-DAE6-4B47-9546-ADD0D2DFD0B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2982686" y="4553610"/>
            <a:ext cx="2950029" cy="2950029"/>
          </a:xfrm>
          <a:prstGeom prst="rect">
            <a:avLst/>
          </a:prstGeom>
        </p:spPr>
      </p:pic>
      <p:graphicFrame>
        <p:nvGraphicFramePr>
          <p:cNvPr id="6" name="Table 9">
            <a:extLst>
              <a:ext uri="{FF2B5EF4-FFF2-40B4-BE49-F238E27FC236}">
                <a16:creationId xmlns:a16="http://schemas.microsoft.com/office/drawing/2014/main" id="{1BE30C77-9CA8-4E2B-8107-9B44A102B537}"/>
              </a:ext>
            </a:extLst>
          </p:cNvPr>
          <p:cNvGraphicFramePr>
            <a:graphicFrameLocks/>
          </p:cNvGraphicFramePr>
          <p:nvPr>
            <p:extLst>
              <p:ext uri="{D42A27DB-BD31-4B8C-83A1-F6EECF244321}">
                <p14:modId xmlns:p14="http://schemas.microsoft.com/office/powerpoint/2010/main" val="3382878997"/>
              </p:ext>
            </p:extLst>
          </p:nvPr>
        </p:nvGraphicFramePr>
        <p:xfrm>
          <a:off x="1257300" y="9487852"/>
          <a:ext cx="15773400" cy="36576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338715">
                <a:tc>
                  <a:txBody>
                    <a:bodyPr/>
                    <a:lstStyle/>
                    <a:p>
                      <a:pPr algn="ctr" rtl="0"/>
                      <a:r>
                        <a:rPr lang="pa" sz="1800" b="0" i="0" u="none" kern="1200" baseline="0">
                          <a:solidFill>
                            <a:schemeClr val="bg2">
                              <a:lumMod val="50000"/>
                            </a:schemeClr>
                          </a:solidFill>
                          <a:latin typeface="Arial" panose="020B0604020202020204" pitchFamily="34" charset="0"/>
                          <a:ea typeface="+mn-ea"/>
                          <a:cs typeface="Arial" panose="020B0604020202020204" pitchFamily="34" charset="0"/>
                        </a:rPr>
                        <a:t>Zoom ਖਾਤਾ ਬਣਾਉਣਾ</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1" i="0" u="none" kern="1200" baseline="0">
                          <a:solidFill>
                            <a:srgbClr val="034092"/>
                          </a:solidFill>
                          <a:latin typeface="Arial" panose="020B0604020202020204" pitchFamily="34" charset="0"/>
                          <a:ea typeface="+mn-ea"/>
                          <a:cs typeface="Arial" panose="020B0604020202020204" pitchFamily="34" charset="0"/>
                        </a:rPr>
                        <a:t>Zoom ਮੀਟਿੰਗ ਕਰਨਾ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ਇੱਕ ਮੀਟਿੰਗ ਨਿਰਧਾਰਤ ਕਰਨਾ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1310856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479953-8817-4529-951C-21ED2FFBB138}"/>
              </a:ext>
            </a:extLst>
          </p:cNvPr>
          <p:cNvSpPr txBox="1"/>
          <p:nvPr/>
        </p:nvSpPr>
        <p:spPr>
          <a:xfrm>
            <a:off x="1271242" y="735980"/>
            <a:ext cx="15410984" cy="861903"/>
          </a:xfrm>
          <a:prstGeom prst="rect">
            <a:avLst/>
          </a:prstGeom>
          <a:noFill/>
        </p:spPr>
        <p:txBody>
          <a:bodyPr wrap="square" rtlCol="0">
            <a:spAutoFit/>
          </a:bodyPr>
          <a:lstStyle/>
          <a:p>
            <a:pPr algn="l" defTabSz="1371600" rtl="0">
              <a:buClrTx/>
            </a:pPr>
            <a:r>
              <a:rPr lang="pa" sz="5001" b="0" i="0" u="none" kern="1200" baseline="0">
                <a:solidFill>
                  <a:srgbClr val="003366"/>
                </a:solidFill>
                <a:latin typeface="Calibri" panose="020F0502020204030204"/>
                <a:ea typeface="+mn-ea"/>
                <a:cs typeface="+mn-cs"/>
              </a:rPr>
              <a:t>ਹੁਣੇ ਇੱਕ ਮੀਟਿੰਗ ਸ਼ੁਰੂ ਕਰਨ ਲਈ, "ਨਵੀਂ ਮੀਟਿੰਗ" 'ਤੇ ਕਲਿੱਕ ਕਰੋ।</a:t>
            </a:r>
          </a:p>
        </p:txBody>
      </p:sp>
      <p:pic>
        <p:nvPicPr>
          <p:cNvPr id="2" name="Picture 1">
            <a:extLst>
              <a:ext uri="{FF2B5EF4-FFF2-40B4-BE49-F238E27FC236}">
                <a16:creationId xmlns:a16="http://schemas.microsoft.com/office/drawing/2014/main" id="{F2F73C45-2B9B-44C3-AD0E-5B64B2FEAA6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
          <a:stretch/>
        </p:blipFill>
        <p:spPr>
          <a:xfrm>
            <a:off x="4278137" y="2143874"/>
            <a:ext cx="11311142" cy="6248400"/>
          </a:xfrm>
          <a:prstGeom prst="rect">
            <a:avLst/>
          </a:prstGeom>
        </p:spPr>
      </p:pic>
      <p:pic>
        <p:nvPicPr>
          <p:cNvPr id="6" name="Graphic 5" descr="Line arrow Straight">
            <a:extLst>
              <a:ext uri="{FF2B5EF4-FFF2-40B4-BE49-F238E27FC236}">
                <a16:creationId xmlns:a16="http://schemas.microsoft.com/office/drawing/2014/main" id="{B9755046-322A-4ECC-95DD-E8CA4F8275F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1434934" y="3780610"/>
            <a:ext cx="3974079" cy="3516086"/>
          </a:xfrm>
          <a:prstGeom prst="rect">
            <a:avLst/>
          </a:prstGeom>
        </p:spPr>
      </p:pic>
      <p:sp>
        <p:nvSpPr>
          <p:cNvPr id="3" name="Oval 2">
            <a:extLst>
              <a:ext uri="{FF2B5EF4-FFF2-40B4-BE49-F238E27FC236}">
                <a16:creationId xmlns:a16="http://schemas.microsoft.com/office/drawing/2014/main" id="{90A43D88-37E7-438E-8103-2C20F80A9714}"/>
              </a:ext>
            </a:extLst>
          </p:cNvPr>
          <p:cNvSpPr/>
          <p:nvPr/>
        </p:nvSpPr>
        <p:spPr>
          <a:xfrm>
            <a:off x="5499846" y="4590207"/>
            <a:ext cx="2103727" cy="21037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rtl="0">
              <a:buClrTx/>
            </a:pPr>
            <a:endParaRPr lang="pa" sz="2700" kern="1200" dirty="0">
              <a:solidFill>
                <a:prstClr val="white"/>
              </a:solidFill>
              <a:latin typeface="Calibri" panose="020F0502020204030204"/>
            </a:endParaRPr>
          </a:p>
        </p:txBody>
      </p:sp>
      <p:graphicFrame>
        <p:nvGraphicFramePr>
          <p:cNvPr id="7" name="Table 9">
            <a:extLst>
              <a:ext uri="{FF2B5EF4-FFF2-40B4-BE49-F238E27FC236}">
                <a16:creationId xmlns:a16="http://schemas.microsoft.com/office/drawing/2014/main" id="{6E0AF4ED-4534-4C70-9C88-E1C65A1BDE3B}"/>
              </a:ext>
            </a:extLst>
          </p:cNvPr>
          <p:cNvGraphicFramePr>
            <a:graphicFrameLocks/>
          </p:cNvGraphicFramePr>
          <p:nvPr>
            <p:extLst>
              <p:ext uri="{D42A27DB-BD31-4B8C-83A1-F6EECF244321}">
                <p14:modId xmlns:p14="http://schemas.microsoft.com/office/powerpoint/2010/main" val="418290994"/>
              </p:ext>
            </p:extLst>
          </p:nvPr>
        </p:nvGraphicFramePr>
        <p:xfrm>
          <a:off x="1257300" y="9487852"/>
          <a:ext cx="15773400" cy="36576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338715">
                <a:tc>
                  <a:txBody>
                    <a:bodyPr/>
                    <a:lstStyle/>
                    <a:p>
                      <a:pPr algn="ctr" rtl="0"/>
                      <a:r>
                        <a:rPr lang="pa" sz="1800" b="0" i="0" u="none" kern="1200" baseline="0">
                          <a:solidFill>
                            <a:schemeClr val="bg2">
                              <a:lumMod val="50000"/>
                            </a:schemeClr>
                          </a:solidFill>
                          <a:latin typeface="Arial" panose="020B0604020202020204" pitchFamily="34" charset="0"/>
                          <a:ea typeface="+mn-ea"/>
                          <a:cs typeface="Arial" panose="020B0604020202020204" pitchFamily="34" charset="0"/>
                        </a:rPr>
                        <a:t>Zoom ਖਾਤਾ ਬਣਾਉਣਾ</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1" i="0" u="none" kern="1200" baseline="0">
                          <a:solidFill>
                            <a:srgbClr val="034092"/>
                          </a:solidFill>
                          <a:latin typeface="Arial" panose="020B0604020202020204" pitchFamily="34" charset="0"/>
                          <a:ea typeface="+mn-ea"/>
                          <a:cs typeface="Arial" panose="020B0604020202020204" pitchFamily="34" charset="0"/>
                        </a:rPr>
                        <a:t>Zoom ਮੀਟਿੰਗ ਕਰਨਾ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ਇੱਕ ਮੀਟਿੰਗ ਨਿਰਧਾਰਤ ਕਰਨਾ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20294115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479953-8817-4529-951C-21ED2FFBB138}"/>
              </a:ext>
            </a:extLst>
          </p:cNvPr>
          <p:cNvSpPr txBox="1"/>
          <p:nvPr/>
        </p:nvSpPr>
        <p:spPr>
          <a:xfrm>
            <a:off x="1271242" y="735980"/>
            <a:ext cx="15773400" cy="861903"/>
          </a:xfrm>
          <a:prstGeom prst="rect">
            <a:avLst/>
          </a:prstGeom>
          <a:noFill/>
        </p:spPr>
        <p:txBody>
          <a:bodyPr wrap="square" rtlCol="0">
            <a:spAutoFit/>
          </a:bodyPr>
          <a:lstStyle/>
          <a:p>
            <a:pPr algn="l" defTabSz="1371600" rtl="0">
              <a:buClrTx/>
            </a:pPr>
            <a:r>
              <a:rPr lang="pa" sz="5001" b="0" i="0" u="none" kern="1200" baseline="0" dirty="0">
                <a:solidFill>
                  <a:srgbClr val="003366"/>
                </a:solidFill>
                <a:latin typeface="Calibri" panose="020F0502020204030204"/>
                <a:ea typeface="+mn-ea"/>
                <a:cs typeface="+mn-cs"/>
              </a:rPr>
              <a:t>ਤੁਹਾਡੀ ਸਕ੍ਰੀਨ ਦੇ ਉੱਪਰ ਖੱਬੇ ਪਾਸੇ, ਤੁਸੀਂ ਇੱਕ ਜਾਣਕਾਰੀ ਵਾਲਾ ਬਟਨ ਦੇਖ ਸਕਦੇ ਹੋ। ⓘ </a:t>
            </a:r>
          </a:p>
        </p:txBody>
      </p:sp>
      <p:pic>
        <p:nvPicPr>
          <p:cNvPr id="4" name="Picture 3">
            <a:extLst>
              <a:ext uri="{FF2B5EF4-FFF2-40B4-BE49-F238E27FC236}">
                <a16:creationId xmlns:a16="http://schemas.microsoft.com/office/drawing/2014/main" id="{60BFF22E-4316-488E-AA5A-7F4FE4B04D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03074" y="2234387"/>
            <a:ext cx="9896598" cy="6700764"/>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95FB4D64-EA7D-4AA9-B8E6-88B81ED9CEF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
          <a:stretch/>
        </p:blipFill>
        <p:spPr>
          <a:xfrm>
            <a:off x="10927632" y="2427502"/>
            <a:ext cx="5742204" cy="5603316"/>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F3111DA6-B015-4B11-8A4F-A0C676602496}"/>
              </a:ext>
            </a:extLst>
          </p:cNvPr>
          <p:cNvSpPr txBox="1"/>
          <p:nvPr/>
        </p:nvSpPr>
        <p:spPr>
          <a:xfrm>
            <a:off x="1618164" y="4349720"/>
            <a:ext cx="9063088" cy="1015663"/>
          </a:xfrm>
          <a:prstGeom prst="rect">
            <a:avLst/>
          </a:prstGeom>
          <a:noFill/>
        </p:spPr>
        <p:txBody>
          <a:bodyPr wrap="square" rtlCol="0">
            <a:spAutoFit/>
          </a:bodyPr>
          <a:lstStyle/>
          <a:p>
            <a:pPr algn="l" defTabSz="1371600" rtl="0">
              <a:buClrTx/>
            </a:pPr>
            <a:r>
              <a:rPr lang="pa" sz="6000" b="0" i="0" u="none" kern="1200" baseline="0" dirty="0">
                <a:solidFill>
                  <a:schemeClr val="accent1">
                    <a:lumMod val="40000"/>
                    <a:lumOff val="60000"/>
                  </a:schemeClr>
                </a:solidFill>
                <a:latin typeface="Calibri" panose="020F0502020204030204"/>
                <a:ea typeface="+mn-ea"/>
                <a:cs typeface="+mn-cs"/>
              </a:rPr>
              <a:t>ਜਾਣਕਾਰੀ ਬਟਨ 'ਤੇ ਕਲਿੱਕ ਕਰੋ।</a:t>
            </a:r>
          </a:p>
        </p:txBody>
      </p:sp>
      <p:graphicFrame>
        <p:nvGraphicFramePr>
          <p:cNvPr id="12" name="Table 9">
            <a:extLst>
              <a:ext uri="{FF2B5EF4-FFF2-40B4-BE49-F238E27FC236}">
                <a16:creationId xmlns:a16="http://schemas.microsoft.com/office/drawing/2014/main" id="{A1AB52B1-75F7-413B-A0A0-ED86B3E3D333}"/>
              </a:ext>
            </a:extLst>
          </p:cNvPr>
          <p:cNvGraphicFramePr>
            <a:graphicFrameLocks/>
          </p:cNvGraphicFramePr>
          <p:nvPr>
            <p:extLst>
              <p:ext uri="{D42A27DB-BD31-4B8C-83A1-F6EECF244321}">
                <p14:modId xmlns:p14="http://schemas.microsoft.com/office/powerpoint/2010/main" val="1428911002"/>
              </p:ext>
            </p:extLst>
          </p:nvPr>
        </p:nvGraphicFramePr>
        <p:xfrm>
          <a:off x="1257300" y="9487852"/>
          <a:ext cx="15773400" cy="36576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338715">
                <a:tc>
                  <a:txBody>
                    <a:bodyPr/>
                    <a:lstStyle/>
                    <a:p>
                      <a:pPr algn="ctr" rtl="0"/>
                      <a:r>
                        <a:rPr lang="pa" sz="1800" b="0" i="0" u="none" kern="1200" baseline="0">
                          <a:solidFill>
                            <a:schemeClr val="bg2">
                              <a:lumMod val="50000"/>
                            </a:schemeClr>
                          </a:solidFill>
                          <a:latin typeface="Arial" panose="020B0604020202020204" pitchFamily="34" charset="0"/>
                          <a:ea typeface="+mn-ea"/>
                          <a:cs typeface="Arial" panose="020B0604020202020204" pitchFamily="34" charset="0"/>
                        </a:rPr>
                        <a:t>Zoom ਖਾਤਾ ਬਣਾਉਣਾ</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1" i="0" u="none" kern="1200" baseline="0">
                          <a:solidFill>
                            <a:srgbClr val="034092"/>
                          </a:solidFill>
                          <a:latin typeface="Arial" panose="020B0604020202020204" pitchFamily="34" charset="0"/>
                          <a:ea typeface="+mn-ea"/>
                          <a:cs typeface="Arial" panose="020B0604020202020204" pitchFamily="34" charset="0"/>
                        </a:rPr>
                        <a:t>Zoom ਮੀਟਿੰਗ ਕਰਨਾ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ਇੱਕ ਮੀਟਿੰਗ ਨਿਰਧਾਰਤ ਕਰਨਾ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879993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pic>
        <p:nvPicPr>
          <p:cNvPr id="705" name="Google Shape;705;p6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013371" y="1885438"/>
            <a:ext cx="8866043" cy="6502012"/>
          </a:xfrm>
          <a:prstGeom prst="rect">
            <a:avLst/>
          </a:prstGeom>
          <a:ln>
            <a:noFill/>
          </a:ln>
          <a:effectLst>
            <a:outerShdw blurRad="292100" dist="139700" dir="2700000" algn="tl" rotWithShape="0">
              <a:srgbClr val="333333">
                <a:alpha val="65000"/>
              </a:srgbClr>
            </a:outerShdw>
          </a:effectLst>
        </p:spPr>
      </p:pic>
      <p:sp>
        <p:nvSpPr>
          <p:cNvPr id="704" name="Google Shape;704;p61"/>
          <p:cNvSpPr txBox="1"/>
          <p:nvPr/>
        </p:nvSpPr>
        <p:spPr>
          <a:xfrm>
            <a:off x="966288" y="4596781"/>
            <a:ext cx="7763664" cy="1925716"/>
          </a:xfrm>
          <a:prstGeom prst="rect">
            <a:avLst/>
          </a:prstGeom>
          <a:noFill/>
          <a:ln>
            <a:noFill/>
          </a:ln>
        </p:spPr>
        <p:txBody>
          <a:bodyPr spcFirstLastPara="1" wrap="square" lIns="137150" tIns="137150" rIns="137150" bIns="137150" anchor="t" anchorCtr="0">
            <a:noAutofit/>
          </a:bodyPr>
          <a:lstStyle/>
          <a:p>
            <a:pPr marL="119063" lvl="0" algn="l" rtl="0">
              <a:spcBef>
                <a:spcPts val="1500"/>
              </a:spcBef>
              <a:spcAft>
                <a:spcPts val="0"/>
              </a:spcAft>
              <a:buClr>
                <a:srgbClr val="003366"/>
              </a:buClr>
            </a:pPr>
            <a:r>
              <a:rPr lang="pa" sz="4800" b="0" i="0" u="none" baseline="0">
                <a:solidFill>
                  <a:srgbClr val="003366"/>
                </a:solidFill>
                <a:latin typeface="+mn-lt"/>
                <a:ea typeface="Lora Regular Roman"/>
                <a:cs typeface="Lora Regular Roman"/>
                <a:sym typeface="Lora"/>
              </a:rPr>
              <a:t>ਹੁਣ ਤੁਸੀਂ ਦੂਜੇ ਲੋਕਾਂ ਨੂੰ ਲਿੰਕ ਈਮੇਲ ਕਰ ਸਕਦੇ ਹੋ!</a:t>
            </a:r>
            <a:r>
              <a:rPr lang="pa" sz="4800" b="0" i="0" u="none" baseline="0">
                <a:solidFill>
                  <a:srgbClr val="003366"/>
                </a:solidFill>
                <a:latin typeface="Corbel"/>
                <a:ea typeface="Corbel"/>
                <a:cs typeface="Corbel"/>
                <a:sym typeface="Corbel"/>
              </a:rPr>
              <a:t> </a:t>
            </a:r>
            <a:endParaRPr sz="4800" dirty="0">
              <a:solidFill>
                <a:srgbClr val="003366"/>
              </a:solidFill>
              <a:latin typeface="Corbel"/>
              <a:ea typeface="Corbel"/>
              <a:cs typeface="Corbel"/>
              <a:sym typeface="Corbel"/>
            </a:endParaRPr>
          </a:p>
        </p:txBody>
      </p:sp>
      <p:sp>
        <p:nvSpPr>
          <p:cNvPr id="19" name="TextBox 18">
            <a:extLst>
              <a:ext uri="{FF2B5EF4-FFF2-40B4-BE49-F238E27FC236}">
                <a16:creationId xmlns:a16="http://schemas.microsoft.com/office/drawing/2014/main" id="{6E149DE5-DE7A-44C7-9AD4-7FCA8F95D938}"/>
              </a:ext>
            </a:extLst>
          </p:cNvPr>
          <p:cNvSpPr txBox="1"/>
          <p:nvPr/>
        </p:nvSpPr>
        <p:spPr>
          <a:xfrm>
            <a:off x="1094717" y="776294"/>
            <a:ext cx="15935983" cy="3046988"/>
          </a:xfrm>
          <a:prstGeom prst="rect">
            <a:avLst/>
          </a:prstGeom>
          <a:noFill/>
          <a:ln>
            <a:noFill/>
          </a:ln>
        </p:spPr>
        <p:txBody>
          <a:bodyPr wrap="square" rtlCol="0">
            <a:spAutoFit/>
          </a:bodyPr>
          <a:lstStyle/>
          <a:p>
            <a:pPr algn="l" rtl="0">
              <a:spcAft>
                <a:spcPts val="1200"/>
              </a:spcAft>
            </a:pPr>
            <a:r>
              <a:rPr lang="pa" sz="5000" b="0" i="0" u="none" baseline="0">
                <a:solidFill>
                  <a:srgbClr val="003366"/>
                </a:solidFill>
                <a:latin typeface="+mn-lt"/>
                <a:ea typeface="+mn-lt"/>
                <a:cs typeface="+mn-lt"/>
                <a:sym typeface="+mn-lt"/>
              </a:rPr>
              <a:t>Zoom ਲਿੰਕ ਕਾਪੀ ਕਰੋ। ਇਹ ਸੁਰੱਖਿਅਤ ਕਰੇਗਾ:</a:t>
            </a:r>
          </a:p>
          <a:p>
            <a:pPr marL="860425" indent="-342900" algn="l" rtl="0">
              <a:buClr>
                <a:srgbClr val="003366"/>
              </a:buClr>
              <a:buFont typeface="Arial" panose="020B0604020202020204" pitchFamily="34" charset="0"/>
              <a:buChar char="•"/>
            </a:pPr>
            <a:r>
              <a:rPr lang="pa" sz="4400" b="0" i="0" u="none" baseline="0">
                <a:solidFill>
                  <a:srgbClr val="003366"/>
                </a:solidFill>
                <a:latin typeface="+mn-lt"/>
                <a:ea typeface="+mn-lt"/>
                <a:cs typeface="+mn-lt"/>
                <a:sym typeface="+mn-lt"/>
              </a:rPr>
              <a:t>ਲਿੰਕ</a:t>
            </a:r>
          </a:p>
          <a:p>
            <a:pPr marL="860425" indent="-342900" algn="l" rtl="0">
              <a:buClr>
                <a:srgbClr val="003366"/>
              </a:buClr>
              <a:buFont typeface="Arial" panose="020B0604020202020204" pitchFamily="34" charset="0"/>
              <a:buChar char="•"/>
            </a:pPr>
            <a:r>
              <a:rPr lang="pa" sz="4400" b="0" i="0" u="none" baseline="0">
                <a:solidFill>
                  <a:srgbClr val="003366"/>
                </a:solidFill>
                <a:latin typeface="+mn-lt"/>
                <a:ea typeface="+mn-lt"/>
                <a:cs typeface="+mn-lt"/>
                <a:sym typeface="+mn-lt"/>
              </a:rPr>
              <a:t>ਮੀਟਿੰਗ ਆਈਡੀ</a:t>
            </a:r>
          </a:p>
          <a:p>
            <a:pPr marL="860425" indent="-342900" algn="l" rtl="0">
              <a:buClr>
                <a:srgbClr val="003366"/>
              </a:buClr>
              <a:buFont typeface="Arial" panose="020B0604020202020204" pitchFamily="34" charset="0"/>
              <a:buChar char="•"/>
            </a:pPr>
            <a:r>
              <a:rPr lang="pa" sz="4400" b="0" i="0" u="none" baseline="0">
                <a:solidFill>
                  <a:srgbClr val="003366"/>
                </a:solidFill>
                <a:latin typeface="+mn-lt"/>
                <a:ea typeface="+mn-lt"/>
                <a:cs typeface="+mn-lt"/>
                <a:sym typeface="+mn-lt"/>
              </a:rPr>
              <a:t>ਪਾਸਵਰਡ</a:t>
            </a:r>
            <a:endParaRPr lang="pa" sz="2400" dirty="0">
              <a:solidFill>
                <a:srgbClr val="003366"/>
              </a:solidFill>
              <a:latin typeface="+mn-lt"/>
            </a:endParaRPr>
          </a:p>
        </p:txBody>
      </p:sp>
      <p:cxnSp>
        <p:nvCxnSpPr>
          <p:cNvPr id="21" name="Straight Arrow Connector 20">
            <a:extLst>
              <a:ext uri="{FF2B5EF4-FFF2-40B4-BE49-F238E27FC236}">
                <a16:creationId xmlns:a16="http://schemas.microsoft.com/office/drawing/2014/main" id="{2AB81B40-BF23-4688-8AE0-62DCDBEFD112}"/>
              </a:ext>
            </a:extLst>
          </p:cNvPr>
          <p:cNvCxnSpPr>
            <a:cxnSpLocks/>
          </p:cNvCxnSpPr>
          <p:nvPr/>
        </p:nvCxnSpPr>
        <p:spPr>
          <a:xfrm>
            <a:off x="6215003" y="1777460"/>
            <a:ext cx="6415696" cy="480579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Graphic 4" descr="Email">
            <a:extLst>
              <a:ext uri="{FF2B5EF4-FFF2-40B4-BE49-F238E27FC236}">
                <a16:creationId xmlns:a16="http://schemas.microsoft.com/office/drawing/2014/main" id="{8BE1AB40-C15D-406A-84BA-17CACE9A0C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88199" y="7176141"/>
            <a:ext cx="1359109" cy="1359109"/>
          </a:xfrm>
          <a:prstGeom prst="rect">
            <a:avLst/>
          </a:prstGeom>
        </p:spPr>
      </p:pic>
      <p:pic>
        <p:nvPicPr>
          <p:cNvPr id="7" name="Graphic 6" descr="Send">
            <a:extLst>
              <a:ext uri="{FF2B5EF4-FFF2-40B4-BE49-F238E27FC236}">
                <a16:creationId xmlns:a16="http://schemas.microsoft.com/office/drawing/2014/main" id="{93EB364C-DB5A-429B-BE68-095E57D3515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55894" y="7176141"/>
            <a:ext cx="1359109" cy="1359109"/>
          </a:xfrm>
          <a:prstGeom prst="rect">
            <a:avLst/>
          </a:prstGeom>
        </p:spPr>
      </p:pic>
      <p:graphicFrame>
        <p:nvGraphicFramePr>
          <p:cNvPr id="22" name="Table 9">
            <a:extLst>
              <a:ext uri="{FF2B5EF4-FFF2-40B4-BE49-F238E27FC236}">
                <a16:creationId xmlns:a16="http://schemas.microsoft.com/office/drawing/2014/main" id="{09E536FB-A2EA-497E-A929-DCD54F6FB3F6}"/>
              </a:ext>
            </a:extLst>
          </p:cNvPr>
          <p:cNvGraphicFramePr>
            <a:graphicFrameLocks/>
          </p:cNvGraphicFramePr>
          <p:nvPr>
            <p:extLst>
              <p:ext uri="{D42A27DB-BD31-4B8C-83A1-F6EECF244321}">
                <p14:modId xmlns:p14="http://schemas.microsoft.com/office/powerpoint/2010/main" val="721426844"/>
              </p:ext>
            </p:extLst>
          </p:nvPr>
        </p:nvGraphicFramePr>
        <p:xfrm>
          <a:off x="1257300" y="9487852"/>
          <a:ext cx="15773400" cy="36576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338715">
                <a:tc>
                  <a:txBody>
                    <a:bodyPr/>
                    <a:lstStyle/>
                    <a:p>
                      <a:pPr algn="ctr" rtl="0"/>
                      <a:r>
                        <a:rPr lang="pa" sz="1800" b="0" i="0" u="none" kern="1200" baseline="0">
                          <a:solidFill>
                            <a:schemeClr val="bg2">
                              <a:lumMod val="50000"/>
                            </a:schemeClr>
                          </a:solidFill>
                          <a:latin typeface="Arial" panose="020B0604020202020204" pitchFamily="34" charset="0"/>
                          <a:ea typeface="+mn-ea"/>
                          <a:cs typeface="Arial" panose="020B0604020202020204" pitchFamily="34" charset="0"/>
                        </a:rPr>
                        <a:t>Zoom ਖਾਤਾ ਬਣਾਉਣਾ</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1" i="0" u="none" kern="1200" baseline="0">
                          <a:solidFill>
                            <a:srgbClr val="034092"/>
                          </a:solidFill>
                          <a:latin typeface="Arial" panose="020B0604020202020204" pitchFamily="34" charset="0"/>
                          <a:ea typeface="+mn-ea"/>
                          <a:cs typeface="Arial" panose="020B0604020202020204" pitchFamily="34" charset="0"/>
                        </a:rPr>
                        <a:t>Zoom ਮੀਟਿੰਗ ਕਰਨਾ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ਇੱਕ ਮੀਟਿੰਗ ਨਿਰਧਾਰਤ ਕਰਨਾ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
        <p:nvSpPr>
          <p:cNvPr id="2" name="Rectangle 1">
            <a:extLst>
              <a:ext uri="{FF2B5EF4-FFF2-40B4-BE49-F238E27FC236}">
                <a16:creationId xmlns:a16="http://schemas.microsoft.com/office/drawing/2014/main" id="{437A8029-B3CD-450C-8450-CF377F45F924}"/>
              </a:ext>
            </a:extLst>
          </p:cNvPr>
          <p:cNvSpPr/>
          <p:nvPr/>
        </p:nvSpPr>
        <p:spPr>
          <a:xfrm>
            <a:off x="12829258" y="5636525"/>
            <a:ext cx="4965971" cy="8551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a"/>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609" name="Google Shape;609;p55"/>
          <p:cNvSpPr txBox="1"/>
          <p:nvPr/>
        </p:nvSpPr>
        <p:spPr>
          <a:xfrm>
            <a:off x="1880378" y="1571591"/>
            <a:ext cx="11491066" cy="7402473"/>
          </a:xfrm>
          <a:prstGeom prst="rect">
            <a:avLst/>
          </a:prstGeom>
          <a:noFill/>
          <a:ln>
            <a:noFill/>
          </a:ln>
        </p:spPr>
        <p:txBody>
          <a:bodyPr spcFirstLastPara="1" wrap="square" lIns="91425" tIns="91425" rIns="91425" bIns="91425" anchor="t" anchorCtr="0">
            <a:noAutofit/>
          </a:bodyPr>
          <a:lstStyle/>
          <a:p>
            <a:pPr marL="685800" lvl="0" indent="-571500" algn="l" rtl="0">
              <a:spcBef>
                <a:spcPts val="1800"/>
              </a:spcBef>
              <a:buClrTx/>
              <a:buSzPts val="3600"/>
              <a:buFont typeface="Arial" panose="020B0604020202020204" pitchFamily="34" charset="0"/>
              <a:buChar char="•"/>
              <a:defRPr/>
            </a:pPr>
            <a:endParaRPr lang="en-US" sz="3600" b="0" i="0" u="none" baseline="0" dirty="0">
              <a:solidFill>
                <a:schemeClr val="tx1"/>
              </a:solidFill>
              <a:latin typeface="Lora"/>
              <a:ea typeface="Lora"/>
              <a:cs typeface="Lora"/>
              <a:sym typeface="Lora"/>
            </a:endParaRPr>
          </a:p>
          <a:p>
            <a:pPr marL="685800" lvl="0" indent="-571500" algn="l" rtl="0">
              <a:lnSpc>
                <a:spcPct val="150000"/>
              </a:lnSpc>
              <a:spcBef>
                <a:spcPts val="1800"/>
              </a:spcBef>
              <a:buClrTx/>
              <a:buSzPts val="3600"/>
              <a:buFont typeface="Arial" panose="020B0604020202020204" pitchFamily="34" charset="0"/>
              <a:buChar char="•"/>
              <a:defRPr/>
            </a:pPr>
            <a:r>
              <a:rPr lang="pa" sz="3600" b="0" i="0" u="none" baseline="0" dirty="0">
                <a:solidFill>
                  <a:schemeClr val="tx1"/>
                </a:solidFill>
                <a:latin typeface="Lora"/>
                <a:ea typeface="Lora"/>
                <a:cs typeface="Lora"/>
                <a:sym typeface="Lora"/>
              </a:rPr>
              <a:t>ਡਾਊਨਲੋਡ ਕਰੋ, ਇੰਸਟਾਲ ਕਰੋ ਅਤੇ ਆਪਣੇ </a:t>
            </a:r>
            <a:r>
              <a:rPr lang="en-US" sz="3600" dirty="0">
                <a:solidFill>
                  <a:schemeClr val="tx1"/>
                </a:solidFill>
                <a:sym typeface="Lora"/>
              </a:rPr>
              <a:t>Zoom</a:t>
            </a:r>
            <a:r>
              <a:rPr lang="pa" sz="3600" b="0" i="0" u="none" baseline="0" dirty="0">
                <a:solidFill>
                  <a:schemeClr val="tx1"/>
                </a:solidFill>
                <a:latin typeface="Lora"/>
                <a:ea typeface="Lora"/>
                <a:cs typeface="Lora"/>
                <a:sym typeface="Lora"/>
              </a:rPr>
              <a:t> ਖਾਤੇ ਵਿੱਚ ਸਾਈਨ ਇਨ ਕਰੋ</a:t>
            </a:r>
          </a:p>
        </p:txBody>
      </p:sp>
      <p:sp>
        <p:nvSpPr>
          <p:cNvPr id="22" name="TextBox 21">
            <a:extLst>
              <a:ext uri="{FF2B5EF4-FFF2-40B4-BE49-F238E27FC236}">
                <a16:creationId xmlns:a16="http://schemas.microsoft.com/office/drawing/2014/main" id="{1790A0F5-547D-400C-A07A-4E8095AC3066}"/>
              </a:ext>
            </a:extLst>
          </p:cNvPr>
          <p:cNvSpPr txBox="1"/>
          <p:nvPr/>
        </p:nvSpPr>
        <p:spPr>
          <a:xfrm>
            <a:off x="856898" y="570436"/>
            <a:ext cx="15016515" cy="861774"/>
          </a:xfrm>
          <a:prstGeom prst="rect">
            <a:avLst/>
          </a:prstGeom>
          <a:noFill/>
        </p:spPr>
        <p:txBody>
          <a:bodyPr wrap="square" rtlCol="0">
            <a:spAutoFit/>
          </a:bodyPr>
          <a:lstStyle/>
          <a:p>
            <a:pPr lvl="0" algn="l" rtl="0"/>
            <a:r>
              <a:rPr lang="pa" sz="5000" b="0" i="0" u="none" kern="1200" baseline="0">
                <a:solidFill>
                  <a:srgbClr val="003366"/>
                </a:solidFill>
                <a:latin typeface="Arial" panose="020B0604020202020204" pitchFamily="34" charset="0"/>
                <a:ea typeface="+mn-ea"/>
                <a:cs typeface="Arial" panose="020B0604020202020204" pitchFamily="34" charset="0"/>
                <a:sym typeface="Lora"/>
              </a:rPr>
              <a:t>ਹੁਣੇ ਇੱਕ Zoom ਮੀਟਿੰਗ ਕਰਨਾ: ਸਾਰਾਂਸ਼</a:t>
            </a:r>
          </a:p>
        </p:txBody>
      </p:sp>
      <p:graphicFrame>
        <p:nvGraphicFramePr>
          <p:cNvPr id="14" name="Table 9">
            <a:extLst>
              <a:ext uri="{FF2B5EF4-FFF2-40B4-BE49-F238E27FC236}">
                <a16:creationId xmlns:a16="http://schemas.microsoft.com/office/drawing/2014/main" id="{9E1A7664-D619-46AA-9C91-BCA85BA6EAFD}"/>
              </a:ext>
            </a:extLst>
          </p:cNvPr>
          <p:cNvGraphicFramePr>
            <a:graphicFrameLocks/>
          </p:cNvGraphicFramePr>
          <p:nvPr>
            <p:extLst>
              <p:ext uri="{D42A27DB-BD31-4B8C-83A1-F6EECF244321}">
                <p14:modId xmlns:p14="http://schemas.microsoft.com/office/powerpoint/2010/main" val="1072154758"/>
              </p:ext>
            </p:extLst>
          </p:nvPr>
        </p:nvGraphicFramePr>
        <p:xfrm>
          <a:off x="1257300" y="9487852"/>
          <a:ext cx="15773400" cy="36576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338715">
                <a:tc>
                  <a:txBody>
                    <a:bodyPr/>
                    <a:lstStyle/>
                    <a:p>
                      <a:pPr algn="ctr" rtl="0"/>
                      <a:r>
                        <a:rPr lang="pa" sz="1800" b="0" i="0" u="none" kern="1200" baseline="0">
                          <a:solidFill>
                            <a:schemeClr val="bg2">
                              <a:lumMod val="50000"/>
                            </a:schemeClr>
                          </a:solidFill>
                          <a:latin typeface="Arial" panose="020B0604020202020204" pitchFamily="34" charset="0"/>
                          <a:ea typeface="+mn-ea"/>
                          <a:cs typeface="Arial" panose="020B0604020202020204" pitchFamily="34" charset="0"/>
                        </a:rPr>
                        <a:t>Zoom ਖਾਤਾ ਬਣਾਉਣਾ</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1" i="0" u="none" kern="1200" baseline="0">
                          <a:solidFill>
                            <a:srgbClr val="034092"/>
                          </a:solidFill>
                          <a:latin typeface="Arial" panose="020B0604020202020204" pitchFamily="34" charset="0"/>
                          <a:ea typeface="+mn-ea"/>
                          <a:cs typeface="Arial" panose="020B0604020202020204" pitchFamily="34" charset="0"/>
                        </a:rPr>
                        <a:t>Zoom ਮੀਟਿੰਗ ਕਰਨਾ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ਇੱਕ ਮੀਟਿੰਗ ਨਿਰਧਾਰਤ ਕਰਨਾ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pic>
        <p:nvPicPr>
          <p:cNvPr id="2" name="Picture 1">
            <a:extLst>
              <a:ext uri="{FF2B5EF4-FFF2-40B4-BE49-F238E27FC236}">
                <a16:creationId xmlns:a16="http://schemas.microsoft.com/office/drawing/2014/main" id="{335D1ACA-9E23-44DE-8D38-7369A09962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110204" y="1712500"/>
            <a:ext cx="4177671" cy="27966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68623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609" name="Google Shape;609;p55"/>
          <p:cNvSpPr txBox="1"/>
          <p:nvPr/>
        </p:nvSpPr>
        <p:spPr>
          <a:xfrm>
            <a:off x="1880377" y="1571591"/>
            <a:ext cx="11398301" cy="7402473"/>
          </a:xfrm>
          <a:prstGeom prst="rect">
            <a:avLst/>
          </a:prstGeom>
          <a:noFill/>
          <a:ln>
            <a:noFill/>
          </a:ln>
        </p:spPr>
        <p:txBody>
          <a:bodyPr spcFirstLastPara="1" wrap="square" lIns="91425" tIns="91425" rIns="91425" bIns="91425" anchor="t" anchorCtr="0">
            <a:noAutofit/>
          </a:bodyPr>
          <a:lstStyle/>
          <a:p>
            <a:pPr marL="685800" lvl="0" indent="-571500" algn="l" rtl="0">
              <a:spcBef>
                <a:spcPts val="1800"/>
              </a:spcBef>
              <a:buClrTx/>
              <a:buSzPts val="3600"/>
              <a:buFont typeface="Arial" panose="020B0604020202020204" pitchFamily="34" charset="0"/>
              <a:buChar char="•"/>
              <a:defRPr/>
            </a:pPr>
            <a:endParaRPr lang="en-US" sz="3600" b="0" i="0" u="none" baseline="0" dirty="0">
              <a:solidFill>
                <a:schemeClr val="tx1"/>
              </a:solidFill>
              <a:latin typeface="Lora"/>
              <a:ea typeface="Lora"/>
              <a:cs typeface="Lora"/>
              <a:sym typeface="Lora"/>
            </a:endParaRPr>
          </a:p>
          <a:p>
            <a:pPr marL="685800" lvl="0" indent="-571500" algn="l" rtl="0">
              <a:lnSpc>
                <a:spcPct val="150000"/>
              </a:lnSpc>
              <a:spcBef>
                <a:spcPts val="1800"/>
              </a:spcBef>
              <a:buClrTx/>
              <a:buSzPts val="3600"/>
              <a:buFont typeface="Arial" panose="020B0604020202020204" pitchFamily="34" charset="0"/>
              <a:buChar char="•"/>
              <a:defRPr/>
            </a:pPr>
            <a:r>
              <a:rPr lang="pa" sz="3600" b="0" i="0" u="none" baseline="0" dirty="0">
                <a:solidFill>
                  <a:schemeClr val="tx1"/>
                </a:solidFill>
                <a:latin typeface="Lora"/>
                <a:ea typeface="Lora"/>
                <a:cs typeface="Lora"/>
                <a:sym typeface="Lora"/>
              </a:rPr>
              <a:t>ਡਾਊਨਲੋਡ ਕਰੋ, ਇੰਸਟਾਲ ਕਰੋ ਅਤੇ ਆਪਣੇ </a:t>
            </a:r>
            <a:r>
              <a:rPr lang="en-US" sz="3600" dirty="0">
                <a:solidFill>
                  <a:schemeClr val="tx1"/>
                </a:solidFill>
                <a:sym typeface="Lora"/>
              </a:rPr>
              <a:t>Zoom</a:t>
            </a:r>
            <a:r>
              <a:rPr lang="pa" sz="3600" b="0" i="0" u="none" baseline="0" dirty="0">
                <a:solidFill>
                  <a:schemeClr val="tx1"/>
                </a:solidFill>
                <a:latin typeface="Lora"/>
                <a:ea typeface="Lora"/>
                <a:cs typeface="Lora"/>
                <a:sym typeface="Lora"/>
              </a:rPr>
              <a:t> ਖਾਤੇ ਵਿੱਚ ਸਾਈਨ ਇਨ ਕਰੋ</a:t>
            </a:r>
          </a:p>
          <a:p>
            <a:pPr marL="685800" lvl="0" indent="-571500" algn="l" rtl="0">
              <a:lnSpc>
                <a:spcPct val="250000"/>
              </a:lnSpc>
              <a:spcBef>
                <a:spcPts val="1000"/>
              </a:spcBef>
              <a:buClrTx/>
              <a:buSzPts val="3600"/>
              <a:buFont typeface="Arial" panose="020B0604020202020204" pitchFamily="34" charset="0"/>
              <a:buChar char="•"/>
              <a:defRPr/>
            </a:pPr>
            <a:r>
              <a:rPr lang="pa" sz="3600" b="0" i="0" u="none" baseline="0" dirty="0">
                <a:solidFill>
                  <a:schemeClr val="tx1"/>
                </a:solidFill>
                <a:ea typeface="Lora Regular Roman"/>
                <a:cs typeface="Lora Regular Roman"/>
                <a:sym typeface="Lora"/>
              </a:rPr>
              <a:t>ਨਵੀਂ ਮੀਟਿੰਗ ਦੀ ਚੋਣ ਕਰੋ</a:t>
            </a:r>
            <a:endParaRPr lang="pa" sz="3000" strike="sngStrike" dirty="0">
              <a:solidFill>
                <a:schemeClr val="tx1"/>
              </a:solidFill>
              <a:latin typeface="Lora Regular Roman"/>
              <a:ea typeface="Lora Regular Roman"/>
              <a:cs typeface="Lora Regular Roman"/>
              <a:sym typeface="Lora"/>
            </a:endParaRPr>
          </a:p>
        </p:txBody>
      </p:sp>
      <p:sp>
        <p:nvSpPr>
          <p:cNvPr id="22" name="TextBox 21">
            <a:extLst>
              <a:ext uri="{FF2B5EF4-FFF2-40B4-BE49-F238E27FC236}">
                <a16:creationId xmlns:a16="http://schemas.microsoft.com/office/drawing/2014/main" id="{1790A0F5-547D-400C-A07A-4E8095AC3066}"/>
              </a:ext>
            </a:extLst>
          </p:cNvPr>
          <p:cNvSpPr txBox="1"/>
          <p:nvPr/>
        </p:nvSpPr>
        <p:spPr>
          <a:xfrm>
            <a:off x="856898" y="570436"/>
            <a:ext cx="15016515" cy="861774"/>
          </a:xfrm>
          <a:prstGeom prst="rect">
            <a:avLst/>
          </a:prstGeom>
          <a:noFill/>
        </p:spPr>
        <p:txBody>
          <a:bodyPr wrap="square" rtlCol="0">
            <a:spAutoFit/>
          </a:bodyPr>
          <a:lstStyle/>
          <a:p>
            <a:pPr lvl="0" algn="l" rtl="0"/>
            <a:r>
              <a:rPr lang="pa" sz="5000" b="0" i="0" u="none" kern="1200" baseline="0">
                <a:solidFill>
                  <a:srgbClr val="003366"/>
                </a:solidFill>
                <a:latin typeface="Arial" panose="020B0604020202020204" pitchFamily="34" charset="0"/>
                <a:ea typeface="+mn-ea"/>
                <a:cs typeface="Arial" panose="020B0604020202020204" pitchFamily="34" charset="0"/>
                <a:sym typeface="Lora"/>
              </a:rPr>
              <a:t>ਹੁਣੇ ਇੱਕ Zoom ਮੀਟਿੰਗ ਕਰਨਾ: ਸਾਰਾਂਸ਼</a:t>
            </a:r>
          </a:p>
        </p:txBody>
      </p:sp>
      <p:graphicFrame>
        <p:nvGraphicFramePr>
          <p:cNvPr id="14" name="Table 9">
            <a:extLst>
              <a:ext uri="{FF2B5EF4-FFF2-40B4-BE49-F238E27FC236}">
                <a16:creationId xmlns:a16="http://schemas.microsoft.com/office/drawing/2014/main" id="{9E1A7664-D619-46AA-9C91-BCA85BA6EAFD}"/>
              </a:ext>
            </a:extLst>
          </p:cNvPr>
          <p:cNvGraphicFramePr>
            <a:graphicFrameLocks/>
          </p:cNvGraphicFramePr>
          <p:nvPr/>
        </p:nvGraphicFramePr>
        <p:xfrm>
          <a:off x="1257300" y="9487852"/>
          <a:ext cx="15773400" cy="36576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338715">
                <a:tc>
                  <a:txBody>
                    <a:bodyPr/>
                    <a:lstStyle/>
                    <a:p>
                      <a:pPr algn="ctr" rtl="0"/>
                      <a:r>
                        <a:rPr lang="pa" sz="1800" b="0" i="0" u="none" kern="1200" baseline="0">
                          <a:solidFill>
                            <a:schemeClr val="bg2">
                              <a:lumMod val="50000"/>
                            </a:schemeClr>
                          </a:solidFill>
                          <a:latin typeface="Arial" panose="020B0604020202020204" pitchFamily="34" charset="0"/>
                          <a:ea typeface="+mn-ea"/>
                          <a:cs typeface="Arial" panose="020B0604020202020204" pitchFamily="34" charset="0"/>
                        </a:rPr>
                        <a:t>Zoom ਖਾਤਾ ਬਣਾਉਣਾ</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1" i="0" u="none" kern="1200" baseline="0">
                          <a:solidFill>
                            <a:srgbClr val="034092"/>
                          </a:solidFill>
                          <a:latin typeface="Arial" panose="020B0604020202020204" pitchFamily="34" charset="0"/>
                          <a:ea typeface="+mn-ea"/>
                          <a:cs typeface="Arial" panose="020B0604020202020204" pitchFamily="34" charset="0"/>
                        </a:rPr>
                        <a:t>Zoom ਮੀਟਿੰਗ ਕਰਨਾ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ਇੱਕ ਮੀਟਿੰਗ ਨਿਰਧਾਰਤ ਕਰਨਾ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pic>
        <p:nvPicPr>
          <p:cNvPr id="2" name="Picture 1">
            <a:extLst>
              <a:ext uri="{FF2B5EF4-FFF2-40B4-BE49-F238E27FC236}">
                <a16:creationId xmlns:a16="http://schemas.microsoft.com/office/drawing/2014/main" id="{335D1ACA-9E23-44DE-8D38-7369A09962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110204" y="1712500"/>
            <a:ext cx="4177671" cy="2796695"/>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6E53669B-8BE2-40BC-B31B-8C6ADD5D699B}"/>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7002826" y="4434583"/>
            <a:ext cx="1600284" cy="16764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842324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609" name="Google Shape;609;p55"/>
          <p:cNvSpPr txBox="1"/>
          <p:nvPr/>
        </p:nvSpPr>
        <p:spPr>
          <a:xfrm>
            <a:off x="1880377" y="1571591"/>
            <a:ext cx="13016723" cy="7402473"/>
          </a:xfrm>
          <a:prstGeom prst="rect">
            <a:avLst/>
          </a:prstGeom>
          <a:noFill/>
          <a:ln>
            <a:noFill/>
          </a:ln>
        </p:spPr>
        <p:txBody>
          <a:bodyPr spcFirstLastPara="1" wrap="square" lIns="91425" tIns="91425" rIns="91425" bIns="91425" anchor="t" anchorCtr="0">
            <a:noAutofit/>
          </a:bodyPr>
          <a:lstStyle/>
          <a:p>
            <a:pPr marL="685800" lvl="0" indent="-571500" algn="l" rtl="0">
              <a:spcBef>
                <a:spcPts val="1800"/>
              </a:spcBef>
              <a:buClrTx/>
              <a:buSzPts val="3600"/>
              <a:buFont typeface="Arial" panose="020B0604020202020204" pitchFamily="34" charset="0"/>
              <a:buChar char="•"/>
              <a:defRPr/>
            </a:pPr>
            <a:endParaRPr lang="en-US" sz="3600" b="0" i="0" u="none" baseline="0" dirty="0">
              <a:solidFill>
                <a:schemeClr val="tx1"/>
              </a:solidFill>
              <a:latin typeface="Lora"/>
              <a:ea typeface="Lora"/>
              <a:cs typeface="Lora"/>
              <a:sym typeface="Lora"/>
            </a:endParaRPr>
          </a:p>
          <a:p>
            <a:pPr marL="685800" lvl="0" indent="-571500" algn="l" rtl="0">
              <a:lnSpc>
                <a:spcPct val="150000"/>
              </a:lnSpc>
              <a:spcBef>
                <a:spcPts val="1800"/>
              </a:spcBef>
              <a:buClrTx/>
              <a:buSzPts val="3600"/>
              <a:buFont typeface="Arial" panose="020B0604020202020204" pitchFamily="34" charset="0"/>
              <a:buChar char="•"/>
              <a:defRPr/>
            </a:pPr>
            <a:r>
              <a:rPr lang="pa" sz="3600" b="0" i="0" u="none" baseline="0" dirty="0">
                <a:solidFill>
                  <a:schemeClr val="tx1"/>
                </a:solidFill>
                <a:latin typeface="Lora"/>
                <a:ea typeface="Lora"/>
                <a:cs typeface="Lora"/>
                <a:sym typeface="Lora"/>
              </a:rPr>
              <a:t>ਡਾਊਨਲੋਡ ਕਰੋ, ਇੰਸਟਾਲ ਕਰੋ ਅਤੇ ਆਪਣੇ </a:t>
            </a:r>
            <a:r>
              <a:rPr lang="en-US" sz="3600" dirty="0">
                <a:solidFill>
                  <a:schemeClr val="tx1"/>
                </a:solidFill>
                <a:sym typeface="Lora"/>
              </a:rPr>
              <a:t>Zoom</a:t>
            </a:r>
            <a:r>
              <a:rPr lang="pa" sz="3600" b="0" i="0" u="none" baseline="0" dirty="0">
                <a:solidFill>
                  <a:schemeClr val="tx1"/>
                </a:solidFill>
                <a:latin typeface="Lora"/>
                <a:ea typeface="Lora"/>
                <a:cs typeface="Lora"/>
                <a:sym typeface="Lora"/>
              </a:rPr>
              <a:t> </a:t>
            </a:r>
            <a:br>
              <a:rPr lang="en-US" sz="3600" b="0" i="0" u="none" baseline="0" dirty="0">
                <a:solidFill>
                  <a:schemeClr val="tx1"/>
                </a:solidFill>
                <a:latin typeface="Lora"/>
                <a:ea typeface="Lora"/>
                <a:cs typeface="Lora"/>
                <a:sym typeface="Lora"/>
              </a:rPr>
            </a:br>
            <a:r>
              <a:rPr lang="pa" sz="3600" b="0" i="0" u="none" baseline="0" dirty="0">
                <a:solidFill>
                  <a:schemeClr val="tx1"/>
                </a:solidFill>
                <a:latin typeface="Lora"/>
                <a:ea typeface="Lora"/>
                <a:cs typeface="Lora"/>
                <a:sym typeface="Lora"/>
              </a:rPr>
              <a:t>ਖਾਤੇ ਵਿੱਚ ਸਾਈਨ ਇਨ ਕਰੋ</a:t>
            </a:r>
          </a:p>
          <a:p>
            <a:pPr marL="685800" lvl="0" indent="-571500" algn="l" rtl="0">
              <a:lnSpc>
                <a:spcPct val="250000"/>
              </a:lnSpc>
              <a:spcBef>
                <a:spcPts val="1000"/>
              </a:spcBef>
              <a:buClrTx/>
              <a:buSzPts val="3600"/>
              <a:buFont typeface="Arial" panose="020B0604020202020204" pitchFamily="34" charset="0"/>
              <a:buChar char="•"/>
              <a:defRPr/>
            </a:pPr>
            <a:r>
              <a:rPr lang="pa" sz="3600" b="0" i="0" u="none" baseline="0" dirty="0">
                <a:solidFill>
                  <a:schemeClr val="tx1"/>
                </a:solidFill>
                <a:ea typeface="Lora Regular Roman"/>
                <a:cs typeface="Lora Regular Roman"/>
                <a:sym typeface="Lora"/>
              </a:rPr>
              <a:t>ਨਵੀਂ ਮੀਟਿੰਗ ਦੀ ਚੋਣ ਕਰੋ</a:t>
            </a:r>
            <a:endParaRPr lang="pa" sz="3000" strike="sngStrike" dirty="0">
              <a:solidFill>
                <a:schemeClr val="tx1"/>
              </a:solidFill>
              <a:latin typeface="Lora Regular Roman"/>
              <a:ea typeface="Lora Regular Roman"/>
              <a:cs typeface="Lora Regular Roman"/>
              <a:sym typeface="Lora"/>
            </a:endParaRPr>
          </a:p>
          <a:p>
            <a:pPr marL="685800" lvl="0" indent="-571500" algn="l" rtl="0">
              <a:lnSpc>
                <a:spcPct val="250000"/>
              </a:lnSpc>
              <a:spcBef>
                <a:spcPts val="1000"/>
              </a:spcBef>
              <a:buClrTx/>
              <a:buSzPts val="3600"/>
              <a:buFont typeface="Arial" panose="020B0604020202020204" pitchFamily="34" charset="0"/>
              <a:buChar char="•"/>
              <a:defRPr/>
            </a:pPr>
            <a:r>
              <a:rPr lang="pa" sz="3600" b="0" i="0" u="none" baseline="0" dirty="0">
                <a:solidFill>
                  <a:schemeClr val="tx1"/>
                </a:solidFill>
                <a:ea typeface="Lora Regular Roman"/>
                <a:cs typeface="Lora Regular Roman"/>
                <a:sym typeface="Lora"/>
              </a:rPr>
              <a:t>ਆਪਣੇ ਮੀਟਿੰਗ ਲਿੰਕ ਨੂੰ ਕਾਪੀ ਕਰੋ</a:t>
            </a:r>
            <a:endParaRPr lang="pa" sz="3600" strike="sngStrike" dirty="0">
              <a:solidFill>
                <a:schemeClr val="tx1"/>
              </a:solidFill>
              <a:ea typeface="Lora Regular Roman"/>
              <a:cs typeface="Lora Regular Roman"/>
              <a:sym typeface="Lora"/>
            </a:endParaRPr>
          </a:p>
        </p:txBody>
      </p:sp>
      <p:sp>
        <p:nvSpPr>
          <p:cNvPr id="22" name="TextBox 21">
            <a:extLst>
              <a:ext uri="{FF2B5EF4-FFF2-40B4-BE49-F238E27FC236}">
                <a16:creationId xmlns:a16="http://schemas.microsoft.com/office/drawing/2014/main" id="{1790A0F5-547D-400C-A07A-4E8095AC3066}"/>
              </a:ext>
            </a:extLst>
          </p:cNvPr>
          <p:cNvSpPr txBox="1"/>
          <p:nvPr/>
        </p:nvSpPr>
        <p:spPr>
          <a:xfrm>
            <a:off x="856898" y="570436"/>
            <a:ext cx="15016515" cy="861774"/>
          </a:xfrm>
          <a:prstGeom prst="rect">
            <a:avLst/>
          </a:prstGeom>
          <a:noFill/>
        </p:spPr>
        <p:txBody>
          <a:bodyPr wrap="square" rtlCol="0">
            <a:spAutoFit/>
          </a:bodyPr>
          <a:lstStyle/>
          <a:p>
            <a:pPr lvl="0" algn="l" rtl="0"/>
            <a:r>
              <a:rPr lang="pa" sz="5000" b="0" i="0" u="none" kern="1200" baseline="0">
                <a:solidFill>
                  <a:srgbClr val="003366"/>
                </a:solidFill>
                <a:latin typeface="Arial" panose="020B0604020202020204" pitchFamily="34" charset="0"/>
                <a:ea typeface="+mn-ea"/>
                <a:cs typeface="Arial" panose="020B0604020202020204" pitchFamily="34" charset="0"/>
                <a:sym typeface="Lora"/>
              </a:rPr>
              <a:t>ਹੁਣੇ ਇੱਕ Zoom ਮੀਟਿੰਗ ਕਰਨਾ: ਸਾਰਾਂਸ਼</a:t>
            </a:r>
          </a:p>
        </p:txBody>
      </p:sp>
      <p:graphicFrame>
        <p:nvGraphicFramePr>
          <p:cNvPr id="14" name="Table 9">
            <a:extLst>
              <a:ext uri="{FF2B5EF4-FFF2-40B4-BE49-F238E27FC236}">
                <a16:creationId xmlns:a16="http://schemas.microsoft.com/office/drawing/2014/main" id="{9E1A7664-D619-46AA-9C91-BCA85BA6EAFD}"/>
              </a:ext>
            </a:extLst>
          </p:cNvPr>
          <p:cNvGraphicFramePr>
            <a:graphicFrameLocks/>
          </p:cNvGraphicFramePr>
          <p:nvPr/>
        </p:nvGraphicFramePr>
        <p:xfrm>
          <a:off x="1257300" y="9487852"/>
          <a:ext cx="15773400" cy="36576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338715">
                <a:tc>
                  <a:txBody>
                    <a:bodyPr/>
                    <a:lstStyle/>
                    <a:p>
                      <a:pPr algn="ctr" rtl="0"/>
                      <a:r>
                        <a:rPr lang="pa" sz="1800" b="0" i="0" u="none" kern="1200" baseline="0">
                          <a:solidFill>
                            <a:schemeClr val="bg2">
                              <a:lumMod val="50000"/>
                            </a:schemeClr>
                          </a:solidFill>
                          <a:latin typeface="Arial" panose="020B0604020202020204" pitchFamily="34" charset="0"/>
                          <a:ea typeface="+mn-ea"/>
                          <a:cs typeface="Arial" panose="020B0604020202020204" pitchFamily="34" charset="0"/>
                        </a:rPr>
                        <a:t>Zoom ਖਾਤਾ ਬਣਾਉਣਾ</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1" i="0" u="none" kern="1200" baseline="0">
                          <a:solidFill>
                            <a:srgbClr val="034092"/>
                          </a:solidFill>
                          <a:latin typeface="Arial" panose="020B0604020202020204" pitchFamily="34" charset="0"/>
                          <a:ea typeface="+mn-ea"/>
                          <a:cs typeface="Arial" panose="020B0604020202020204" pitchFamily="34" charset="0"/>
                        </a:rPr>
                        <a:t>Zoom ਮੀਟਿੰਗ ਕਰਨਾ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ਇੱਕ ਮੀਟਿੰਗ ਨਿਰਧਾਰਤ ਕਰਨਾ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pic>
        <p:nvPicPr>
          <p:cNvPr id="2" name="Picture 1">
            <a:extLst>
              <a:ext uri="{FF2B5EF4-FFF2-40B4-BE49-F238E27FC236}">
                <a16:creationId xmlns:a16="http://schemas.microsoft.com/office/drawing/2014/main" id="{335D1ACA-9E23-44DE-8D38-7369A09962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110204" y="1712500"/>
            <a:ext cx="4177671" cy="2796695"/>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6E53669B-8BE2-40BC-B31B-8C6ADD5D699B}"/>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7055835" y="4362686"/>
            <a:ext cx="1600284" cy="1676487"/>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C5277543-021F-4337-B0F7-64B1B45563E6}"/>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8142984" y="6223920"/>
            <a:ext cx="6506416" cy="1076370"/>
          </a:xfrm>
          <a:prstGeom prst="rect">
            <a:avLst/>
          </a:prstGeom>
          <a:ln>
            <a:noFill/>
          </a:ln>
          <a:effectLst>
            <a:outerShdw blurRad="292100" dist="139700" dir="2700000" algn="tl" rotWithShape="0">
              <a:srgbClr val="333333">
                <a:alpha val="65000"/>
              </a:srgbClr>
            </a:outerShdw>
          </a:effectLst>
        </p:spPr>
      </p:pic>
      <p:sp>
        <p:nvSpPr>
          <p:cNvPr id="18" name="Rectangle 17">
            <a:extLst>
              <a:ext uri="{FF2B5EF4-FFF2-40B4-BE49-F238E27FC236}">
                <a16:creationId xmlns:a16="http://schemas.microsoft.com/office/drawing/2014/main" id="{9E346026-0CE9-44D7-BAD2-A8BA51447D82}"/>
              </a:ext>
            </a:extLst>
          </p:cNvPr>
          <p:cNvSpPr/>
          <p:nvPr/>
        </p:nvSpPr>
        <p:spPr>
          <a:xfrm>
            <a:off x="10284076" y="6868460"/>
            <a:ext cx="1388188" cy="3746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a"/>
          </a:p>
        </p:txBody>
      </p:sp>
    </p:spTree>
    <p:extLst>
      <p:ext uri="{BB962C8B-B14F-4D97-AF65-F5344CB8AC3E}">
        <p14:creationId xmlns:p14="http://schemas.microsoft.com/office/powerpoint/2010/main" val="25031078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609" name="Google Shape;609;p55"/>
          <p:cNvSpPr txBox="1"/>
          <p:nvPr/>
        </p:nvSpPr>
        <p:spPr>
          <a:xfrm>
            <a:off x="1880377" y="1571591"/>
            <a:ext cx="11544075" cy="7402473"/>
          </a:xfrm>
          <a:prstGeom prst="rect">
            <a:avLst/>
          </a:prstGeom>
          <a:noFill/>
          <a:ln>
            <a:noFill/>
          </a:ln>
        </p:spPr>
        <p:txBody>
          <a:bodyPr spcFirstLastPara="1" wrap="square" lIns="91425" tIns="91425" rIns="91425" bIns="91425" anchor="t" anchorCtr="0">
            <a:noAutofit/>
          </a:bodyPr>
          <a:lstStyle/>
          <a:p>
            <a:pPr marL="685800" lvl="0" indent="-571500" algn="l" rtl="0">
              <a:spcBef>
                <a:spcPts val="1800"/>
              </a:spcBef>
              <a:buClrTx/>
              <a:buSzPts val="3600"/>
              <a:buFont typeface="Arial" panose="020B0604020202020204" pitchFamily="34" charset="0"/>
              <a:buChar char="•"/>
              <a:defRPr/>
            </a:pPr>
            <a:endParaRPr lang="en-US" sz="3600" b="0" i="0" u="none" baseline="0" dirty="0">
              <a:solidFill>
                <a:schemeClr val="tx1"/>
              </a:solidFill>
              <a:latin typeface="Lora"/>
              <a:ea typeface="Lora"/>
              <a:cs typeface="Lora"/>
              <a:sym typeface="Lora"/>
            </a:endParaRPr>
          </a:p>
          <a:p>
            <a:pPr marL="685800" lvl="0" indent="-571500" algn="l" rtl="0">
              <a:lnSpc>
                <a:spcPct val="150000"/>
              </a:lnSpc>
              <a:spcBef>
                <a:spcPts val="1800"/>
              </a:spcBef>
              <a:buClrTx/>
              <a:buSzPts val="3600"/>
              <a:buFont typeface="Arial" panose="020B0604020202020204" pitchFamily="34" charset="0"/>
              <a:buChar char="•"/>
              <a:defRPr/>
            </a:pPr>
            <a:r>
              <a:rPr lang="pa" sz="3600" b="0" i="0" u="none" baseline="0" dirty="0">
                <a:solidFill>
                  <a:schemeClr val="tx1"/>
                </a:solidFill>
                <a:latin typeface="Lora"/>
                <a:ea typeface="Lora"/>
                <a:cs typeface="Lora"/>
                <a:sym typeface="Lora"/>
              </a:rPr>
              <a:t>ਡਾਊਨਲੋਡ ਕਰੋ, ਇੰਸਟਾਲ ਕਰੋ ਅਤੇ ਆਪਣੇ </a:t>
            </a:r>
            <a:r>
              <a:rPr lang="en-US" sz="3600" dirty="0">
                <a:solidFill>
                  <a:schemeClr val="tx1"/>
                </a:solidFill>
                <a:sym typeface="Lora"/>
              </a:rPr>
              <a:t>Zoom</a:t>
            </a:r>
            <a:r>
              <a:rPr lang="pa" sz="3600" b="0" i="0" u="none" baseline="0" dirty="0">
                <a:solidFill>
                  <a:schemeClr val="tx1"/>
                </a:solidFill>
                <a:latin typeface="Lora"/>
                <a:ea typeface="Lora"/>
                <a:cs typeface="Lora"/>
                <a:sym typeface="Lora"/>
              </a:rPr>
              <a:t> ਖਾਤੇ ਵਿੱਚ ਸਾਈਨ ਇਨ ਕਰੋ</a:t>
            </a:r>
          </a:p>
          <a:p>
            <a:pPr marL="685800" lvl="0" indent="-571500" algn="l" rtl="0">
              <a:lnSpc>
                <a:spcPct val="250000"/>
              </a:lnSpc>
              <a:spcBef>
                <a:spcPts val="1000"/>
              </a:spcBef>
              <a:buClrTx/>
              <a:buSzPts val="3600"/>
              <a:buFont typeface="Arial" panose="020B0604020202020204" pitchFamily="34" charset="0"/>
              <a:buChar char="•"/>
              <a:defRPr/>
            </a:pPr>
            <a:r>
              <a:rPr lang="pa" sz="3600" b="0" i="0" u="none" baseline="0" dirty="0">
                <a:solidFill>
                  <a:schemeClr val="tx1"/>
                </a:solidFill>
                <a:ea typeface="Lora Regular Roman"/>
                <a:cs typeface="Lora Regular Roman"/>
                <a:sym typeface="Lora"/>
              </a:rPr>
              <a:t>ਨਵੀਂ ਮੀਟਿੰਗ ਦੀ ਚੋਣ ਕਰੋ</a:t>
            </a:r>
            <a:endParaRPr lang="pa" sz="3000" strike="sngStrike" dirty="0">
              <a:solidFill>
                <a:schemeClr val="tx1"/>
              </a:solidFill>
              <a:latin typeface="Lora Regular Roman"/>
              <a:ea typeface="Lora Regular Roman"/>
              <a:cs typeface="Lora Regular Roman"/>
              <a:sym typeface="Lora"/>
            </a:endParaRPr>
          </a:p>
          <a:p>
            <a:pPr marL="685800" lvl="0" indent="-571500" algn="l" rtl="0">
              <a:lnSpc>
                <a:spcPct val="250000"/>
              </a:lnSpc>
              <a:spcBef>
                <a:spcPts val="1000"/>
              </a:spcBef>
              <a:buClrTx/>
              <a:buSzPts val="3600"/>
              <a:buFont typeface="Arial" panose="020B0604020202020204" pitchFamily="34" charset="0"/>
              <a:buChar char="•"/>
              <a:defRPr/>
            </a:pPr>
            <a:r>
              <a:rPr lang="pa" sz="3600" b="0" i="0" u="none" baseline="0" dirty="0">
                <a:solidFill>
                  <a:schemeClr val="tx1"/>
                </a:solidFill>
                <a:ea typeface="Lora Regular Roman"/>
                <a:cs typeface="Lora Regular Roman"/>
                <a:sym typeface="Lora"/>
              </a:rPr>
              <a:t>ਆਪਣੇ ਮੀਟਿੰਗ ਲਿੰਕ ਨੂੰ ਕਾਪੀ ਕਰੋ</a:t>
            </a:r>
            <a:endParaRPr lang="pa" sz="3600" strike="sngStrike" dirty="0">
              <a:solidFill>
                <a:schemeClr val="tx1"/>
              </a:solidFill>
              <a:ea typeface="Lora Regular Roman"/>
              <a:cs typeface="Lora Regular Roman"/>
              <a:sym typeface="Lora"/>
            </a:endParaRPr>
          </a:p>
          <a:p>
            <a:pPr marL="685800" lvl="0" indent="-571500" algn="l" rtl="0">
              <a:lnSpc>
                <a:spcPct val="250000"/>
              </a:lnSpc>
              <a:spcBef>
                <a:spcPts val="1800"/>
              </a:spcBef>
              <a:buClrTx/>
              <a:buSzPts val="3600"/>
              <a:buFont typeface="Arial" panose="020B0604020202020204" pitchFamily="34" charset="0"/>
              <a:buChar char="•"/>
              <a:defRPr/>
            </a:pPr>
            <a:r>
              <a:rPr lang="pa" sz="3600" b="0" i="0" u="none" baseline="0" dirty="0">
                <a:solidFill>
                  <a:schemeClr val="tx1"/>
                </a:solidFill>
                <a:ea typeface="Lora Regular Roman"/>
                <a:cs typeface="Lora Regular Roman"/>
                <a:sym typeface="Lora"/>
              </a:rPr>
              <a:t>ਹੋਰ ਲੋਕਾਂ ਨੂੰ ਮੀਟਿੰਗ ਲਿੰਕ ਈਮੇਲ ਕਰੋ</a:t>
            </a:r>
            <a:endParaRPr lang="pa" sz="3000" dirty="0">
              <a:solidFill>
                <a:schemeClr val="tx1"/>
              </a:solidFill>
              <a:latin typeface="Lora Regular Roman"/>
              <a:ea typeface="Lora Regular Roman"/>
              <a:cs typeface="Lora Regular Roman"/>
              <a:sym typeface="Lora"/>
            </a:endParaRPr>
          </a:p>
        </p:txBody>
      </p:sp>
      <p:sp>
        <p:nvSpPr>
          <p:cNvPr id="22" name="TextBox 21">
            <a:extLst>
              <a:ext uri="{FF2B5EF4-FFF2-40B4-BE49-F238E27FC236}">
                <a16:creationId xmlns:a16="http://schemas.microsoft.com/office/drawing/2014/main" id="{1790A0F5-547D-400C-A07A-4E8095AC3066}"/>
              </a:ext>
            </a:extLst>
          </p:cNvPr>
          <p:cNvSpPr txBox="1"/>
          <p:nvPr/>
        </p:nvSpPr>
        <p:spPr>
          <a:xfrm>
            <a:off x="856898" y="570436"/>
            <a:ext cx="15016515" cy="861774"/>
          </a:xfrm>
          <a:prstGeom prst="rect">
            <a:avLst/>
          </a:prstGeom>
          <a:noFill/>
        </p:spPr>
        <p:txBody>
          <a:bodyPr wrap="square" rtlCol="0">
            <a:spAutoFit/>
          </a:bodyPr>
          <a:lstStyle/>
          <a:p>
            <a:pPr lvl="0" algn="l" rtl="0"/>
            <a:r>
              <a:rPr lang="pa" sz="5000" b="0" i="0" u="none" kern="1200" baseline="0">
                <a:solidFill>
                  <a:srgbClr val="003366"/>
                </a:solidFill>
                <a:latin typeface="Arial" panose="020B0604020202020204" pitchFamily="34" charset="0"/>
                <a:ea typeface="+mn-ea"/>
                <a:cs typeface="Arial" panose="020B0604020202020204" pitchFamily="34" charset="0"/>
                <a:sym typeface="Lora"/>
              </a:rPr>
              <a:t>ਹੁਣੇ ਇੱਕ Zoom ਮੀਟਿੰਗ ਕਰਨਾ: ਸਾਰਾਂਸ਼</a:t>
            </a:r>
          </a:p>
        </p:txBody>
      </p:sp>
      <p:graphicFrame>
        <p:nvGraphicFramePr>
          <p:cNvPr id="14" name="Table 9">
            <a:extLst>
              <a:ext uri="{FF2B5EF4-FFF2-40B4-BE49-F238E27FC236}">
                <a16:creationId xmlns:a16="http://schemas.microsoft.com/office/drawing/2014/main" id="{9E1A7664-D619-46AA-9C91-BCA85BA6EAFD}"/>
              </a:ext>
            </a:extLst>
          </p:cNvPr>
          <p:cNvGraphicFramePr>
            <a:graphicFrameLocks/>
          </p:cNvGraphicFramePr>
          <p:nvPr/>
        </p:nvGraphicFramePr>
        <p:xfrm>
          <a:off x="1257300" y="9487852"/>
          <a:ext cx="15773400" cy="36576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338715">
                <a:tc>
                  <a:txBody>
                    <a:bodyPr/>
                    <a:lstStyle/>
                    <a:p>
                      <a:pPr algn="ctr" rtl="0"/>
                      <a:r>
                        <a:rPr lang="pa" sz="1800" b="0" i="0" u="none" kern="1200" baseline="0">
                          <a:solidFill>
                            <a:schemeClr val="bg2">
                              <a:lumMod val="50000"/>
                            </a:schemeClr>
                          </a:solidFill>
                          <a:latin typeface="Arial" panose="020B0604020202020204" pitchFamily="34" charset="0"/>
                          <a:ea typeface="+mn-ea"/>
                          <a:cs typeface="Arial" panose="020B0604020202020204" pitchFamily="34" charset="0"/>
                        </a:rPr>
                        <a:t>Zoom ਖਾਤਾ ਬਣਾਉਣਾ</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1" i="0" u="none" kern="1200" baseline="0">
                          <a:solidFill>
                            <a:srgbClr val="034092"/>
                          </a:solidFill>
                          <a:latin typeface="Arial" panose="020B0604020202020204" pitchFamily="34" charset="0"/>
                          <a:ea typeface="+mn-ea"/>
                          <a:cs typeface="Arial" panose="020B0604020202020204" pitchFamily="34" charset="0"/>
                        </a:rPr>
                        <a:t>Zoom ਮੀਟਿੰਗ ਕਰਨਾ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ਇੱਕ ਮੀਟਿੰਗ ਨਿਰਧਾਰਤ ਕਰਨਾ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pic>
        <p:nvPicPr>
          <p:cNvPr id="2" name="Picture 1">
            <a:extLst>
              <a:ext uri="{FF2B5EF4-FFF2-40B4-BE49-F238E27FC236}">
                <a16:creationId xmlns:a16="http://schemas.microsoft.com/office/drawing/2014/main" id="{335D1ACA-9E23-44DE-8D38-7369A09962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110204" y="1712500"/>
            <a:ext cx="4177671" cy="2796695"/>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6E53669B-8BE2-40BC-B31B-8C6ADD5D699B}"/>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6910061" y="4208071"/>
            <a:ext cx="1600284" cy="1676487"/>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C5277543-021F-4337-B0F7-64B1B45563E6}"/>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8076723" y="6168037"/>
            <a:ext cx="6506416" cy="1076370"/>
          </a:xfrm>
          <a:prstGeom prst="rect">
            <a:avLst/>
          </a:prstGeom>
          <a:ln>
            <a:noFill/>
          </a:ln>
          <a:effectLst>
            <a:outerShdw blurRad="292100" dist="139700" dir="2700000" algn="tl" rotWithShape="0">
              <a:srgbClr val="333333">
                <a:alpha val="65000"/>
              </a:srgbClr>
            </a:outerShdw>
          </a:effectLst>
        </p:spPr>
      </p:pic>
      <p:sp>
        <p:nvSpPr>
          <p:cNvPr id="18" name="Rectangle 17">
            <a:extLst>
              <a:ext uri="{FF2B5EF4-FFF2-40B4-BE49-F238E27FC236}">
                <a16:creationId xmlns:a16="http://schemas.microsoft.com/office/drawing/2014/main" id="{9E346026-0CE9-44D7-BAD2-A8BA51447D82}"/>
              </a:ext>
            </a:extLst>
          </p:cNvPr>
          <p:cNvSpPr/>
          <p:nvPr/>
        </p:nvSpPr>
        <p:spPr>
          <a:xfrm>
            <a:off x="10217815" y="6812577"/>
            <a:ext cx="1388188" cy="3746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a"/>
          </a:p>
        </p:txBody>
      </p:sp>
      <p:pic>
        <p:nvPicPr>
          <p:cNvPr id="19" name="Graphic 18" descr="Email">
            <a:extLst>
              <a:ext uri="{FF2B5EF4-FFF2-40B4-BE49-F238E27FC236}">
                <a16:creationId xmlns:a16="http://schemas.microsoft.com/office/drawing/2014/main" id="{8A2FBB81-3D61-4A90-A677-0BF904BDDCF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68425" y="7643531"/>
            <a:ext cx="1359109" cy="1359109"/>
          </a:xfrm>
          <a:prstGeom prst="rect">
            <a:avLst/>
          </a:prstGeom>
        </p:spPr>
      </p:pic>
      <p:pic>
        <p:nvPicPr>
          <p:cNvPr id="20" name="Graphic 19" descr="Send">
            <a:extLst>
              <a:ext uri="{FF2B5EF4-FFF2-40B4-BE49-F238E27FC236}">
                <a16:creationId xmlns:a16="http://schemas.microsoft.com/office/drawing/2014/main" id="{DD47C830-1015-4F4A-9AB0-3617C3E4783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836120" y="7643531"/>
            <a:ext cx="1359109" cy="1359109"/>
          </a:xfrm>
          <a:prstGeom prst="rect">
            <a:avLst/>
          </a:prstGeom>
        </p:spPr>
      </p:pic>
    </p:spTree>
    <p:extLst>
      <p:ext uri="{BB962C8B-B14F-4D97-AF65-F5344CB8AC3E}">
        <p14:creationId xmlns:p14="http://schemas.microsoft.com/office/powerpoint/2010/main" val="34336540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F0E0A-0CFC-4E12-8365-963F96E3C501}"/>
              </a:ext>
            </a:extLst>
          </p:cNvPr>
          <p:cNvSpPr>
            <a:spLocks noGrp="1"/>
          </p:cNvSpPr>
          <p:nvPr>
            <p:ph type="title"/>
          </p:nvPr>
        </p:nvSpPr>
        <p:spPr>
          <a:xfrm>
            <a:off x="1257300" y="361947"/>
            <a:ext cx="15440439" cy="1988345"/>
          </a:xfrm>
        </p:spPr>
        <p:txBody>
          <a:bodyPr>
            <a:normAutofit/>
          </a:bodyPr>
          <a:lstStyle/>
          <a:p>
            <a:pPr algn="l" rtl="0"/>
            <a:r>
              <a:rPr lang="pa" sz="6800" b="1" i="0" u="none" baseline="0" dirty="0">
                <a:solidFill>
                  <a:schemeClr val="bg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ਬਾਅਦ ਲਈ ਇੱਕ ਮੀਟਿੰਗ ਕਿਵੇਂ ਨਿਰਧਾਰਤ ਕਰਨੀ ਹੈ</a:t>
            </a:r>
          </a:p>
        </p:txBody>
      </p:sp>
      <p:pic>
        <p:nvPicPr>
          <p:cNvPr id="4" name="Graphic 3" descr="Monthly calendar">
            <a:extLst>
              <a:ext uri="{FF2B5EF4-FFF2-40B4-BE49-F238E27FC236}">
                <a16:creationId xmlns:a16="http://schemas.microsoft.com/office/drawing/2014/main" id="{8C1B9295-F9B5-4F04-9DB6-C7A5C4C5AA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69470" y="3922430"/>
            <a:ext cx="2661727" cy="2661727"/>
          </a:xfrm>
          <a:prstGeom prst="rect">
            <a:avLst/>
          </a:prstGeom>
        </p:spPr>
      </p:pic>
      <p:pic>
        <p:nvPicPr>
          <p:cNvPr id="6" name="Graphic 5" descr="Clock">
            <a:extLst>
              <a:ext uri="{FF2B5EF4-FFF2-40B4-BE49-F238E27FC236}">
                <a16:creationId xmlns:a16="http://schemas.microsoft.com/office/drawing/2014/main" id="{45CDB115-5EE0-4CEB-A9C3-443C520E0F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131197" y="4259122"/>
            <a:ext cx="1988345" cy="1988345"/>
          </a:xfrm>
          <a:prstGeom prst="rect">
            <a:avLst/>
          </a:prstGeom>
        </p:spPr>
      </p:pic>
      <p:grpSp>
        <p:nvGrpSpPr>
          <p:cNvPr id="9" name="Group 8">
            <a:extLst>
              <a:ext uri="{FF2B5EF4-FFF2-40B4-BE49-F238E27FC236}">
                <a16:creationId xmlns:a16="http://schemas.microsoft.com/office/drawing/2014/main" id="{60528A08-72EE-4C3F-AD3F-D0BBA96741D2}"/>
              </a:ext>
            </a:extLst>
          </p:cNvPr>
          <p:cNvGrpSpPr/>
          <p:nvPr/>
        </p:nvGrpSpPr>
        <p:grpSpPr>
          <a:xfrm>
            <a:off x="2019181" y="2235996"/>
            <a:ext cx="5205941" cy="6407942"/>
            <a:chOff x="594784" y="2536033"/>
            <a:chExt cx="4477279" cy="5558656"/>
          </a:xfrm>
        </p:grpSpPr>
        <p:pic>
          <p:nvPicPr>
            <p:cNvPr id="11" name="Picture 10">
              <a:extLst>
                <a:ext uri="{FF2B5EF4-FFF2-40B4-BE49-F238E27FC236}">
                  <a16:creationId xmlns:a16="http://schemas.microsoft.com/office/drawing/2014/main" id="{D2B6756F-6191-47D2-AD79-5D60B5AD27D2}"/>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a:ext>
              </a:extLst>
            </a:blip>
            <a:srcRect r="50335"/>
            <a:stretch/>
          </p:blipFill>
          <p:spPr>
            <a:xfrm>
              <a:off x="594784" y="2536033"/>
              <a:ext cx="4477279" cy="5558656"/>
            </a:xfrm>
            <a:prstGeom prst="rect">
              <a:avLst/>
            </a:prstGeom>
            <a:ln>
              <a:noFill/>
            </a:ln>
            <a:effectLst>
              <a:outerShdw blurRad="292100" dist="139700" dir="2700000" algn="tl" rotWithShape="0">
                <a:srgbClr val="333333">
                  <a:alpha val="65000"/>
                </a:srgbClr>
              </a:outerShdw>
            </a:effectLst>
          </p:spPr>
        </p:pic>
        <p:sp>
          <p:nvSpPr>
            <p:cNvPr id="12" name="Oval 11">
              <a:extLst>
                <a:ext uri="{FF2B5EF4-FFF2-40B4-BE49-F238E27FC236}">
                  <a16:creationId xmlns:a16="http://schemas.microsoft.com/office/drawing/2014/main" id="{F827D1EE-9A09-4545-B847-AFCCA34E7B7C}"/>
                </a:ext>
              </a:extLst>
            </p:cNvPr>
            <p:cNvSpPr/>
            <p:nvPr/>
          </p:nvSpPr>
          <p:spPr>
            <a:xfrm>
              <a:off x="1918226" y="4976314"/>
              <a:ext cx="1378424" cy="13784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a" dirty="0"/>
            </a:p>
          </p:txBody>
        </p:sp>
      </p:grpSp>
      <p:sp>
        <p:nvSpPr>
          <p:cNvPr id="14" name="Arrow: Right 13">
            <a:extLst>
              <a:ext uri="{FF2B5EF4-FFF2-40B4-BE49-F238E27FC236}">
                <a16:creationId xmlns:a16="http://schemas.microsoft.com/office/drawing/2014/main" id="{478C1E6D-6B6E-4C4F-952F-FC308010C009}"/>
              </a:ext>
            </a:extLst>
          </p:cNvPr>
          <p:cNvSpPr/>
          <p:nvPr/>
        </p:nvSpPr>
        <p:spPr>
          <a:xfrm>
            <a:off x="8115744" y="4681763"/>
            <a:ext cx="1463103" cy="923474"/>
          </a:xfrm>
          <a:prstGeom prst="rightArrow">
            <a:avLst/>
          </a:prstGeom>
          <a:solidFill>
            <a:srgbClr val="16D4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a"/>
          </a:p>
        </p:txBody>
      </p:sp>
      <p:cxnSp>
        <p:nvCxnSpPr>
          <p:cNvPr id="16" name="Straight Arrow Connector 15">
            <a:extLst>
              <a:ext uri="{FF2B5EF4-FFF2-40B4-BE49-F238E27FC236}">
                <a16:creationId xmlns:a16="http://schemas.microsoft.com/office/drawing/2014/main" id="{422CBB2A-62B8-4AB0-AC5C-AB18CBC0EE59}"/>
              </a:ext>
            </a:extLst>
          </p:cNvPr>
          <p:cNvCxnSpPr>
            <a:cxnSpLocks/>
          </p:cNvCxnSpPr>
          <p:nvPr/>
        </p:nvCxnSpPr>
        <p:spPr>
          <a:xfrm flipV="1">
            <a:off x="554682" y="6247467"/>
            <a:ext cx="2928997" cy="96307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7" name="Table 9">
            <a:extLst>
              <a:ext uri="{FF2B5EF4-FFF2-40B4-BE49-F238E27FC236}">
                <a16:creationId xmlns:a16="http://schemas.microsoft.com/office/drawing/2014/main" id="{0C8B2B58-EDAA-491D-AB93-7072F2612899}"/>
              </a:ext>
            </a:extLst>
          </p:cNvPr>
          <p:cNvGraphicFramePr>
            <a:graphicFrameLocks/>
          </p:cNvGraphicFramePr>
          <p:nvPr>
            <p:extLst>
              <p:ext uri="{D42A27DB-BD31-4B8C-83A1-F6EECF244321}">
                <p14:modId xmlns:p14="http://schemas.microsoft.com/office/powerpoint/2010/main" val="2754609924"/>
              </p:ext>
            </p:extLst>
          </p:nvPr>
        </p:nvGraphicFramePr>
        <p:xfrm>
          <a:off x="1257300" y="9487852"/>
          <a:ext cx="15773400" cy="36576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338715">
                <a:tc>
                  <a:txBody>
                    <a:bodyPr/>
                    <a:lstStyle/>
                    <a:p>
                      <a:pPr algn="ctr" rtl="0"/>
                      <a:r>
                        <a:rPr lang="pa" sz="1800" b="0" i="0" u="none" kern="1200" baseline="0">
                          <a:solidFill>
                            <a:schemeClr val="bg2">
                              <a:lumMod val="50000"/>
                            </a:schemeClr>
                          </a:solidFill>
                          <a:latin typeface="Arial" panose="020B0604020202020204" pitchFamily="34" charset="0"/>
                          <a:ea typeface="+mn-ea"/>
                          <a:cs typeface="Arial" panose="020B0604020202020204" pitchFamily="34" charset="0"/>
                        </a:rPr>
                        <a:t>Zoom ਖਾਤਾ ਬਣਾਉਣਾ</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kern="1200" baseline="0">
                          <a:solidFill>
                            <a:schemeClr val="bg2">
                              <a:lumMod val="50000"/>
                            </a:schemeClr>
                          </a:solidFill>
                          <a:latin typeface="Arial" panose="020B0604020202020204" pitchFamily="34" charset="0"/>
                          <a:ea typeface="+mn-ea"/>
                          <a:cs typeface="Arial" panose="020B0604020202020204" pitchFamily="34" charset="0"/>
                        </a:rPr>
                        <a:t>Zoom ਮੀਟਿੰਗ ਕਰਨਾ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kern="1200" baseline="0">
                          <a:solidFill>
                            <a:srgbClr val="034092"/>
                          </a:solidFill>
                          <a:latin typeface="Arial" panose="020B0604020202020204" pitchFamily="34" charset="0"/>
                          <a:ea typeface="+mn-ea"/>
                          <a:cs typeface="Arial" panose="020B0604020202020204" pitchFamily="34" charset="0"/>
                        </a:rPr>
                        <a:t>ਮੀਟਿੰਗ ਨਿਰਧਾਰਤ ਕਰਨਾ</a:t>
                      </a:r>
                      <a:r>
                        <a:rPr lang="pa" sz="1800" b="1" i="0" u="none" kern="1200" baseline="0">
                          <a:solidFill>
                            <a:srgbClr val="034092"/>
                          </a:solidFill>
                          <a:latin typeface="Arial" panose="020B0604020202020204" pitchFamily="34" charset="0"/>
                          <a:ea typeface="+mn-ea"/>
                          <a:cs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973176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1CCB47A-1C7F-4DB6-8EDA-975D5517252A}"/>
              </a:ext>
            </a:extLst>
          </p:cNvPr>
          <p:cNvSpPr>
            <a:spLocks noGrp="1"/>
          </p:cNvSpPr>
          <p:nvPr>
            <p:ph type="title"/>
          </p:nvPr>
        </p:nvSpPr>
        <p:spPr>
          <a:xfrm>
            <a:off x="1257300" y="514519"/>
            <a:ext cx="14058901" cy="1316949"/>
          </a:xfrm>
        </p:spPr>
        <p:txBody>
          <a:bodyPr>
            <a:noAutofit/>
          </a:bodyPr>
          <a:lstStyle/>
          <a:p>
            <a:pPr algn="l" rtl="0">
              <a:lnSpc>
                <a:spcPct val="150000"/>
              </a:lnSpc>
            </a:pPr>
            <a:r>
              <a:rPr lang="pa" sz="7000" b="1" i="0" u="none" baseline="0">
                <a:solidFill>
                  <a:schemeClr val="bg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ਖਾਤਾ ਬਣਾਉਣਾ</a:t>
            </a:r>
          </a:p>
        </p:txBody>
      </p:sp>
      <p:pic>
        <p:nvPicPr>
          <p:cNvPr id="2" name="Picture 1">
            <a:extLst>
              <a:ext uri="{FF2B5EF4-FFF2-40B4-BE49-F238E27FC236}">
                <a16:creationId xmlns:a16="http://schemas.microsoft.com/office/drawing/2014/main" id="{411CA056-D5AD-43E0-9562-E6BB8E45455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9372600" y="3060279"/>
            <a:ext cx="6896100" cy="5198762"/>
          </a:xfrm>
          <a:prstGeom prst="rect">
            <a:avLst/>
          </a:prstGeom>
        </p:spPr>
      </p:pic>
      <p:graphicFrame>
        <p:nvGraphicFramePr>
          <p:cNvPr id="9" name="Table 9">
            <a:extLst>
              <a:ext uri="{FF2B5EF4-FFF2-40B4-BE49-F238E27FC236}">
                <a16:creationId xmlns:a16="http://schemas.microsoft.com/office/drawing/2014/main" id="{A1FF23BC-6C03-4F8E-9CA2-7B3EDF893093}"/>
              </a:ext>
            </a:extLst>
          </p:cNvPr>
          <p:cNvGraphicFramePr>
            <a:graphicFrameLocks/>
          </p:cNvGraphicFramePr>
          <p:nvPr>
            <p:extLst>
              <p:ext uri="{D42A27DB-BD31-4B8C-83A1-F6EECF244321}">
                <p14:modId xmlns:p14="http://schemas.microsoft.com/office/powerpoint/2010/main" val="2838494703"/>
              </p:ext>
            </p:extLst>
          </p:nvPr>
        </p:nvGraphicFramePr>
        <p:xfrm>
          <a:off x="1257300" y="9487852"/>
          <a:ext cx="15773400" cy="36576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338715">
                <a:tc>
                  <a:txBody>
                    <a:bodyPr/>
                    <a:lstStyle/>
                    <a:p>
                      <a:pPr algn="ctr" rtl="0"/>
                      <a:r>
                        <a:rPr lang="pa" sz="1800" b="1" i="0" u="none" baseline="0">
                          <a:solidFill>
                            <a:srgbClr val="03409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ਖਾਤਾ ਬਣਾਉਣਾ</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ਮੀਟਿੰਗ ਕਰਨਾ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ਇੱਕ ਮੀਟਿੰਗ ਨਿਰਧਾਰਤ ਕਰਨਾ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pic>
        <p:nvPicPr>
          <p:cNvPr id="6" name="Picture 2" descr="Fa C B - Zoom Clip Art Video Conferencing - Png Download (960x540), Png Download">
            <a:extLst>
              <a:ext uri="{FF2B5EF4-FFF2-40B4-BE49-F238E27FC236}">
                <a16:creationId xmlns:a16="http://schemas.microsoft.com/office/drawing/2014/main" id="{AEABBA7B-65E6-4236-8A2D-AC1C8A67C94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73521" y="3641055"/>
            <a:ext cx="6096070" cy="37827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1CFAA1C-AE3A-4236-ADF8-C56F2C8AFAD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58058" y="3820076"/>
            <a:ext cx="704430" cy="667074"/>
          </a:xfrm>
          <a:prstGeom prst="rect">
            <a:avLst/>
          </a:prstGeom>
        </p:spPr>
      </p:pic>
      <p:sp>
        <p:nvSpPr>
          <p:cNvPr id="10" name="Rectangle 9">
            <a:extLst>
              <a:ext uri="{FF2B5EF4-FFF2-40B4-BE49-F238E27FC236}">
                <a16:creationId xmlns:a16="http://schemas.microsoft.com/office/drawing/2014/main" id="{7763D246-C0E1-4A79-9F90-41F181A32E73}"/>
              </a:ext>
            </a:extLst>
          </p:cNvPr>
          <p:cNvSpPr/>
          <p:nvPr/>
        </p:nvSpPr>
        <p:spPr>
          <a:xfrm>
            <a:off x="4540888" y="6123399"/>
            <a:ext cx="1862240" cy="276999"/>
          </a:xfrm>
          <a:prstGeom prst="rect">
            <a:avLst/>
          </a:prstGeom>
        </p:spPr>
        <p:txBody>
          <a:bodyPr wrap="square">
            <a:spAutoFit/>
          </a:bodyPr>
          <a:lstStyle/>
          <a:p>
            <a:pPr algn="l" rtl="0"/>
            <a:r>
              <a:rPr lang="pa" sz="1200" b="0" i="0" u="none" baseline="0">
                <a:solidFill>
                  <a:srgbClr val="EEEEEE"/>
                </a:solidFill>
              </a:rPr>
              <a:t>(ਲੇਖਕ ਅਗਿਆਤ, n.d.)</a:t>
            </a:r>
          </a:p>
        </p:txBody>
      </p:sp>
    </p:spTree>
    <p:extLst>
      <p:ext uri="{BB962C8B-B14F-4D97-AF65-F5344CB8AC3E}">
        <p14:creationId xmlns:p14="http://schemas.microsoft.com/office/powerpoint/2010/main" val="31519762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479953-8817-4529-951C-21ED2FFBB138}"/>
              </a:ext>
            </a:extLst>
          </p:cNvPr>
          <p:cNvSpPr txBox="1"/>
          <p:nvPr/>
        </p:nvSpPr>
        <p:spPr>
          <a:xfrm>
            <a:off x="1257299" y="875586"/>
            <a:ext cx="15410984" cy="861903"/>
          </a:xfrm>
          <a:prstGeom prst="rect">
            <a:avLst/>
          </a:prstGeom>
          <a:noFill/>
        </p:spPr>
        <p:txBody>
          <a:bodyPr wrap="square" rtlCol="0">
            <a:spAutoFit/>
          </a:bodyPr>
          <a:lstStyle/>
          <a:p>
            <a:pPr algn="l" defTabSz="1371600" rtl="0">
              <a:buClrTx/>
            </a:pPr>
            <a:r>
              <a:rPr lang="pa" sz="5001" b="0" i="0" u="none" kern="1200" baseline="0">
                <a:solidFill>
                  <a:srgbClr val="003366"/>
                </a:solidFill>
                <a:latin typeface="Calibri" panose="020F0502020204030204"/>
                <a:ea typeface="+mn-ea"/>
                <a:cs typeface="+mn-cs"/>
              </a:rPr>
              <a:t>ਵੀਡੀਓ: Zoom ਮੀਟਿੰਗ ਨੂੰ ਕਿਵੇਂ ਨਿਰਧਾਰਤ ਕਰਨਾ ਹੈ</a:t>
            </a:r>
          </a:p>
        </p:txBody>
      </p:sp>
      <p:pic>
        <p:nvPicPr>
          <p:cNvPr id="2" name="Picture 1">
            <a:hlinkClick r:id="rId3"/>
            <a:extLst>
              <a:ext uri="{FF2B5EF4-FFF2-40B4-BE49-F238E27FC236}">
                <a16:creationId xmlns:a16="http://schemas.microsoft.com/office/drawing/2014/main" id="{B5B20C0C-D0E0-4BA0-8EFD-9158B3BCC7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83046" y="1910630"/>
            <a:ext cx="11602799" cy="7146270"/>
          </a:xfrm>
          <a:prstGeom prst="rect">
            <a:avLst/>
          </a:prstGeom>
          <a:ln>
            <a:noFill/>
          </a:ln>
          <a:effectLst>
            <a:outerShdw blurRad="292100" dist="139700" dir="2700000" algn="tl" rotWithShape="0">
              <a:srgbClr val="333333">
                <a:alpha val="65000"/>
              </a:srgbClr>
            </a:outerShdw>
          </a:effectLst>
        </p:spPr>
      </p:pic>
      <p:graphicFrame>
        <p:nvGraphicFramePr>
          <p:cNvPr id="8" name="Table 9">
            <a:extLst>
              <a:ext uri="{FF2B5EF4-FFF2-40B4-BE49-F238E27FC236}">
                <a16:creationId xmlns:a16="http://schemas.microsoft.com/office/drawing/2014/main" id="{B2A5ACB1-4739-4485-BFBB-0C1807359A44}"/>
              </a:ext>
            </a:extLst>
          </p:cNvPr>
          <p:cNvGraphicFramePr>
            <a:graphicFrameLocks/>
          </p:cNvGraphicFramePr>
          <p:nvPr>
            <p:extLst>
              <p:ext uri="{D42A27DB-BD31-4B8C-83A1-F6EECF244321}">
                <p14:modId xmlns:p14="http://schemas.microsoft.com/office/powerpoint/2010/main" val="2846860275"/>
              </p:ext>
            </p:extLst>
          </p:nvPr>
        </p:nvGraphicFramePr>
        <p:xfrm>
          <a:off x="1257300" y="9487852"/>
          <a:ext cx="15773400" cy="36576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338715">
                <a:tc>
                  <a:txBody>
                    <a:bodyPr/>
                    <a:lstStyle/>
                    <a:p>
                      <a:pPr algn="ctr" rtl="0"/>
                      <a:r>
                        <a:rPr lang="pa" sz="1800" b="0" i="0" u="none" kern="1200" baseline="0">
                          <a:solidFill>
                            <a:schemeClr val="bg2">
                              <a:lumMod val="50000"/>
                            </a:schemeClr>
                          </a:solidFill>
                          <a:latin typeface="Arial" panose="020B0604020202020204" pitchFamily="34" charset="0"/>
                          <a:ea typeface="+mn-ea"/>
                          <a:cs typeface="Arial" panose="020B0604020202020204" pitchFamily="34" charset="0"/>
                        </a:rPr>
                        <a:t>Zoom ਖਾਤਾ ਬਣਾਉਣਾ</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kern="1200" baseline="0">
                          <a:solidFill>
                            <a:schemeClr val="bg2">
                              <a:lumMod val="50000"/>
                            </a:schemeClr>
                          </a:solidFill>
                          <a:latin typeface="Arial" panose="020B0604020202020204" pitchFamily="34" charset="0"/>
                          <a:ea typeface="+mn-ea"/>
                          <a:cs typeface="Arial" panose="020B0604020202020204" pitchFamily="34" charset="0"/>
                        </a:rPr>
                        <a:t>Zoom ਮੀਟਿੰਗ ਕਰਨਾ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kern="1200" baseline="0">
                          <a:solidFill>
                            <a:srgbClr val="034092"/>
                          </a:solidFill>
                          <a:latin typeface="Arial" panose="020B0604020202020204" pitchFamily="34" charset="0"/>
                          <a:ea typeface="+mn-ea"/>
                          <a:cs typeface="Arial" panose="020B0604020202020204" pitchFamily="34" charset="0"/>
                        </a:rPr>
                        <a:t>ਮੀਟਿੰਗ ਨਿਰਧਾਰਤ ਕਰਨਾ</a:t>
                      </a:r>
                      <a:r>
                        <a:rPr lang="pa" sz="1800" b="1" i="0" u="none" kern="1200" baseline="0">
                          <a:solidFill>
                            <a:srgbClr val="034092"/>
                          </a:solidFill>
                          <a:latin typeface="Arial" panose="020B0604020202020204" pitchFamily="34" charset="0"/>
                          <a:ea typeface="+mn-ea"/>
                          <a:cs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16372285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609" name="Google Shape;609;p55"/>
          <p:cNvSpPr txBox="1"/>
          <p:nvPr/>
        </p:nvSpPr>
        <p:spPr>
          <a:xfrm>
            <a:off x="1880377" y="1543015"/>
            <a:ext cx="14407373" cy="7402473"/>
          </a:xfrm>
          <a:prstGeom prst="rect">
            <a:avLst/>
          </a:prstGeom>
          <a:noFill/>
          <a:ln>
            <a:noFill/>
          </a:ln>
        </p:spPr>
        <p:txBody>
          <a:bodyPr spcFirstLastPara="1" wrap="square" lIns="91425" tIns="91425" rIns="91425" bIns="91425" anchor="t" anchorCtr="0">
            <a:noAutofit/>
          </a:bodyPr>
          <a:lstStyle/>
          <a:p>
            <a:pPr marL="685800" lvl="0" indent="-571500" algn="l" rtl="0">
              <a:lnSpc>
                <a:spcPct val="250000"/>
              </a:lnSpc>
              <a:spcBef>
                <a:spcPts val="1800"/>
              </a:spcBef>
              <a:buClrTx/>
              <a:buSzPts val="3600"/>
              <a:buFont typeface="Arial" panose="020B0604020202020204" pitchFamily="34" charset="0"/>
              <a:buChar char="•"/>
              <a:defRPr/>
            </a:pPr>
            <a:r>
              <a:rPr lang="en-US" sz="3600" dirty="0">
                <a:solidFill>
                  <a:schemeClr val="tx1"/>
                </a:solidFill>
                <a:sym typeface="Lora"/>
              </a:rPr>
              <a:t>Zoom</a:t>
            </a:r>
            <a:r>
              <a:rPr lang="pa" sz="3600" b="0" i="0" u="none" baseline="0" dirty="0">
                <a:solidFill>
                  <a:schemeClr val="tx1"/>
                </a:solidFill>
                <a:latin typeface="Lora"/>
                <a:ea typeface="Lora"/>
                <a:cs typeface="Lora"/>
                <a:sym typeface="Lora"/>
              </a:rPr>
              <a:t> ਖੋਲ੍ਹੋ ਅਤੇ ਸਾਈਨ ਇਨ ਕਰੋ</a:t>
            </a:r>
          </a:p>
          <a:p>
            <a:pPr marL="685800" lvl="0" indent="-571500" algn="l" rtl="0">
              <a:lnSpc>
                <a:spcPct val="250000"/>
              </a:lnSpc>
              <a:spcBef>
                <a:spcPts val="1000"/>
              </a:spcBef>
              <a:buClr>
                <a:srgbClr val="4F81BD"/>
              </a:buClr>
              <a:buSzPts val="3600"/>
              <a:buFont typeface="Lora"/>
              <a:buAutoNum type="arabicPeriod"/>
              <a:defRPr/>
            </a:pPr>
            <a:endParaRPr lang="pa" sz="3000" dirty="0">
              <a:solidFill>
                <a:srgbClr val="1F497D"/>
              </a:solidFill>
              <a:latin typeface="Lora Regular Roman"/>
              <a:ea typeface="Lora Regular Roman"/>
              <a:cs typeface="Lora Regular Roman"/>
              <a:sym typeface="Lora"/>
            </a:endParaRPr>
          </a:p>
        </p:txBody>
      </p:sp>
      <p:sp>
        <p:nvSpPr>
          <p:cNvPr id="22" name="TextBox 21">
            <a:extLst>
              <a:ext uri="{FF2B5EF4-FFF2-40B4-BE49-F238E27FC236}">
                <a16:creationId xmlns:a16="http://schemas.microsoft.com/office/drawing/2014/main" id="{1790A0F5-547D-400C-A07A-4E8095AC3066}"/>
              </a:ext>
            </a:extLst>
          </p:cNvPr>
          <p:cNvSpPr txBox="1"/>
          <p:nvPr/>
        </p:nvSpPr>
        <p:spPr>
          <a:xfrm>
            <a:off x="856898" y="570436"/>
            <a:ext cx="15016515" cy="861774"/>
          </a:xfrm>
          <a:prstGeom prst="rect">
            <a:avLst/>
          </a:prstGeom>
          <a:noFill/>
        </p:spPr>
        <p:txBody>
          <a:bodyPr wrap="square" rtlCol="0">
            <a:spAutoFit/>
          </a:bodyPr>
          <a:lstStyle/>
          <a:p>
            <a:pPr lvl="0" algn="l" rtl="0"/>
            <a:r>
              <a:rPr lang="pa" sz="5000" b="0" i="0" u="none" kern="1200" baseline="0">
                <a:solidFill>
                  <a:srgbClr val="003366"/>
                </a:solidFill>
                <a:latin typeface="Arial" panose="020B0604020202020204" pitchFamily="34" charset="0"/>
                <a:ea typeface="+mn-ea"/>
                <a:cs typeface="Arial" panose="020B0604020202020204" pitchFamily="34" charset="0"/>
                <a:sym typeface="Lora"/>
              </a:rPr>
              <a:t>ਬਾਅਦ ਲਈ ਇੱਕ ਮੀਟਿੰਗ ਨਿਰਧਾਰਤ ਕਰਨਾ ਸਾਰਾਂਸ਼</a:t>
            </a:r>
          </a:p>
        </p:txBody>
      </p:sp>
      <p:graphicFrame>
        <p:nvGraphicFramePr>
          <p:cNvPr id="14" name="Table 9">
            <a:extLst>
              <a:ext uri="{FF2B5EF4-FFF2-40B4-BE49-F238E27FC236}">
                <a16:creationId xmlns:a16="http://schemas.microsoft.com/office/drawing/2014/main" id="{9E1A7664-D619-46AA-9C91-BCA85BA6EAFD}"/>
              </a:ext>
            </a:extLst>
          </p:cNvPr>
          <p:cNvGraphicFramePr>
            <a:graphicFrameLocks/>
          </p:cNvGraphicFramePr>
          <p:nvPr>
            <p:extLst>
              <p:ext uri="{D42A27DB-BD31-4B8C-83A1-F6EECF244321}">
                <p14:modId xmlns:p14="http://schemas.microsoft.com/office/powerpoint/2010/main" val="196727543"/>
              </p:ext>
            </p:extLst>
          </p:nvPr>
        </p:nvGraphicFramePr>
        <p:xfrm>
          <a:off x="1257300" y="9487852"/>
          <a:ext cx="15773400" cy="36576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338715">
                <a:tc>
                  <a:txBody>
                    <a:bodyPr/>
                    <a:lstStyle/>
                    <a:p>
                      <a:pPr algn="ctr" rtl="0"/>
                      <a:r>
                        <a:rPr lang="pa" sz="1800" b="0" i="0" u="none" kern="1200" baseline="0">
                          <a:solidFill>
                            <a:schemeClr val="bg2">
                              <a:lumMod val="50000"/>
                            </a:schemeClr>
                          </a:solidFill>
                          <a:latin typeface="Arial" panose="020B0604020202020204" pitchFamily="34" charset="0"/>
                          <a:ea typeface="+mn-ea"/>
                          <a:cs typeface="Arial" panose="020B0604020202020204" pitchFamily="34" charset="0"/>
                        </a:rPr>
                        <a:t>Zoom ਖਾਤਾ ਬਣਾਉਣਾ</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kern="1200" baseline="0">
                          <a:solidFill>
                            <a:schemeClr val="bg2">
                              <a:lumMod val="50000"/>
                            </a:schemeClr>
                          </a:solidFill>
                          <a:latin typeface="Arial" panose="020B0604020202020204" pitchFamily="34" charset="0"/>
                          <a:ea typeface="+mn-ea"/>
                          <a:cs typeface="Arial" panose="020B0604020202020204" pitchFamily="34" charset="0"/>
                        </a:rPr>
                        <a:t>Zoom ਮੀਟਿੰਗ ਕਰਨਾ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kern="1200" baseline="0">
                          <a:solidFill>
                            <a:srgbClr val="034092"/>
                          </a:solidFill>
                          <a:latin typeface="Arial" panose="020B0604020202020204" pitchFamily="34" charset="0"/>
                          <a:ea typeface="+mn-ea"/>
                          <a:cs typeface="Arial" panose="020B0604020202020204" pitchFamily="34" charset="0"/>
                        </a:rPr>
                        <a:t>ਮੀਟਿੰਗ ਨਿਰਧਾਰਤ ਕਰਨਾ</a:t>
                      </a:r>
                      <a:r>
                        <a:rPr lang="pa" sz="1800" b="1" i="0" u="none" kern="1200" baseline="0">
                          <a:solidFill>
                            <a:srgbClr val="034092"/>
                          </a:solidFill>
                          <a:latin typeface="Arial" panose="020B0604020202020204" pitchFamily="34" charset="0"/>
                          <a:ea typeface="+mn-ea"/>
                          <a:cs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pic>
        <p:nvPicPr>
          <p:cNvPr id="2" name="Picture 1">
            <a:extLst>
              <a:ext uri="{FF2B5EF4-FFF2-40B4-BE49-F238E27FC236}">
                <a16:creationId xmlns:a16="http://schemas.microsoft.com/office/drawing/2014/main" id="{335D1ACA-9E23-44DE-8D38-7369A09962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65155" y="1600167"/>
            <a:ext cx="3167780" cy="21206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955815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609" name="Google Shape;609;p55"/>
          <p:cNvSpPr txBox="1"/>
          <p:nvPr/>
        </p:nvSpPr>
        <p:spPr>
          <a:xfrm>
            <a:off x="1880377" y="1543015"/>
            <a:ext cx="14407373" cy="7402473"/>
          </a:xfrm>
          <a:prstGeom prst="rect">
            <a:avLst/>
          </a:prstGeom>
          <a:noFill/>
          <a:ln>
            <a:noFill/>
          </a:ln>
        </p:spPr>
        <p:txBody>
          <a:bodyPr spcFirstLastPara="1" wrap="square" lIns="91425" tIns="91425" rIns="91425" bIns="91425" anchor="t" anchorCtr="0">
            <a:noAutofit/>
          </a:bodyPr>
          <a:lstStyle/>
          <a:p>
            <a:pPr marL="685800" lvl="0" indent="-571500" algn="l" rtl="0">
              <a:lnSpc>
                <a:spcPct val="250000"/>
              </a:lnSpc>
              <a:spcBef>
                <a:spcPts val="1800"/>
              </a:spcBef>
              <a:buClrTx/>
              <a:buSzPts val="3600"/>
              <a:buFont typeface="Arial" panose="020B0604020202020204" pitchFamily="34" charset="0"/>
              <a:buChar char="•"/>
              <a:defRPr/>
            </a:pPr>
            <a:r>
              <a:rPr lang="pa" sz="3600" b="0" i="0" u="none" baseline="0" dirty="0">
                <a:solidFill>
                  <a:schemeClr val="tx1"/>
                </a:solidFill>
                <a:latin typeface="Lora"/>
                <a:ea typeface="Lora"/>
                <a:cs typeface="Lora"/>
                <a:sym typeface="Lora"/>
              </a:rPr>
              <a:t>Zoom ਖੋਲ੍ਹੋ ਅਤੇ ਸਾਈਨ ਇਨ ਕਰੋ</a:t>
            </a:r>
          </a:p>
          <a:p>
            <a:pPr marL="685800" lvl="0" indent="-571500" algn="l" rtl="0">
              <a:lnSpc>
                <a:spcPct val="250000"/>
              </a:lnSpc>
              <a:spcBef>
                <a:spcPts val="1000"/>
              </a:spcBef>
              <a:buClrTx/>
              <a:buSzPts val="3600"/>
              <a:buFont typeface="Arial" panose="020B0604020202020204" pitchFamily="34" charset="0"/>
              <a:buChar char="•"/>
              <a:defRPr/>
            </a:pPr>
            <a:r>
              <a:rPr lang="pa" sz="3600" b="0" i="0" u="none" baseline="0" dirty="0">
                <a:solidFill>
                  <a:schemeClr val="tx1"/>
                </a:solidFill>
                <a:ea typeface="Lora Regular Roman"/>
                <a:cs typeface="Lora Regular Roman"/>
                <a:sym typeface="Lora"/>
              </a:rPr>
              <a:t>ਮੀਟਿੰਗ ਕਰਨ ਲਈ ਸਮਾਂ-ਸੂਚੀ ਚੁਣੋ ਅਤੇ ਮਿਤੀ ਅਤੇ ਸਮਾਂ ਨਿਰਧਾਰਤ ਕਰੋ</a:t>
            </a:r>
          </a:p>
        </p:txBody>
      </p:sp>
      <p:sp>
        <p:nvSpPr>
          <p:cNvPr id="22" name="TextBox 21">
            <a:extLst>
              <a:ext uri="{FF2B5EF4-FFF2-40B4-BE49-F238E27FC236}">
                <a16:creationId xmlns:a16="http://schemas.microsoft.com/office/drawing/2014/main" id="{1790A0F5-547D-400C-A07A-4E8095AC3066}"/>
              </a:ext>
            </a:extLst>
          </p:cNvPr>
          <p:cNvSpPr txBox="1"/>
          <p:nvPr/>
        </p:nvSpPr>
        <p:spPr>
          <a:xfrm>
            <a:off x="856898" y="570436"/>
            <a:ext cx="15016515" cy="861774"/>
          </a:xfrm>
          <a:prstGeom prst="rect">
            <a:avLst/>
          </a:prstGeom>
          <a:noFill/>
        </p:spPr>
        <p:txBody>
          <a:bodyPr wrap="square" rtlCol="0">
            <a:spAutoFit/>
          </a:bodyPr>
          <a:lstStyle/>
          <a:p>
            <a:pPr lvl="0" algn="l" rtl="0"/>
            <a:r>
              <a:rPr lang="pa" sz="5000" b="0" i="0" u="none" kern="1200" baseline="0">
                <a:solidFill>
                  <a:srgbClr val="003366"/>
                </a:solidFill>
                <a:latin typeface="Arial" panose="020B0604020202020204" pitchFamily="34" charset="0"/>
                <a:ea typeface="+mn-ea"/>
                <a:cs typeface="Arial" panose="020B0604020202020204" pitchFamily="34" charset="0"/>
                <a:sym typeface="Lora"/>
              </a:rPr>
              <a:t>ਬਾਅਦ ਲਈ ਇੱਕ ਮੀਟਿੰਗ ਨਿਰਧਾਰਤ ਕਰਨਾ ਸਾਰਾਂਸ਼</a:t>
            </a:r>
          </a:p>
        </p:txBody>
      </p:sp>
      <p:graphicFrame>
        <p:nvGraphicFramePr>
          <p:cNvPr id="14" name="Table 9">
            <a:extLst>
              <a:ext uri="{FF2B5EF4-FFF2-40B4-BE49-F238E27FC236}">
                <a16:creationId xmlns:a16="http://schemas.microsoft.com/office/drawing/2014/main" id="{9E1A7664-D619-46AA-9C91-BCA85BA6EAFD}"/>
              </a:ext>
            </a:extLst>
          </p:cNvPr>
          <p:cNvGraphicFramePr>
            <a:graphicFrameLocks/>
          </p:cNvGraphicFramePr>
          <p:nvPr/>
        </p:nvGraphicFramePr>
        <p:xfrm>
          <a:off x="1257300" y="9487852"/>
          <a:ext cx="15773400" cy="36576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338715">
                <a:tc>
                  <a:txBody>
                    <a:bodyPr/>
                    <a:lstStyle/>
                    <a:p>
                      <a:pPr algn="ctr" rtl="0"/>
                      <a:r>
                        <a:rPr lang="pa" sz="1800" b="0" i="0" u="none" kern="1200" baseline="0">
                          <a:solidFill>
                            <a:schemeClr val="bg2">
                              <a:lumMod val="50000"/>
                            </a:schemeClr>
                          </a:solidFill>
                          <a:latin typeface="Arial" panose="020B0604020202020204" pitchFamily="34" charset="0"/>
                          <a:ea typeface="+mn-ea"/>
                          <a:cs typeface="Arial" panose="020B0604020202020204" pitchFamily="34" charset="0"/>
                        </a:rPr>
                        <a:t>Zoom ਖਾਤਾ ਬਣਾਉਣਾ</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kern="1200" baseline="0">
                          <a:solidFill>
                            <a:schemeClr val="bg2">
                              <a:lumMod val="50000"/>
                            </a:schemeClr>
                          </a:solidFill>
                          <a:latin typeface="Arial" panose="020B0604020202020204" pitchFamily="34" charset="0"/>
                          <a:ea typeface="+mn-ea"/>
                          <a:cs typeface="Arial" panose="020B0604020202020204" pitchFamily="34" charset="0"/>
                        </a:rPr>
                        <a:t>Zoom ਮੀਟਿੰਗ ਕਰਨਾ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kern="1200" baseline="0">
                          <a:solidFill>
                            <a:srgbClr val="034092"/>
                          </a:solidFill>
                          <a:latin typeface="Arial" panose="020B0604020202020204" pitchFamily="34" charset="0"/>
                          <a:ea typeface="+mn-ea"/>
                          <a:cs typeface="Arial" panose="020B0604020202020204" pitchFamily="34" charset="0"/>
                        </a:rPr>
                        <a:t>ਮੀਟਿੰਗ ਨਿਰਧਾਰਤ ਕਰਨਾ</a:t>
                      </a:r>
                      <a:r>
                        <a:rPr lang="pa" sz="1800" b="1" i="0" u="none" kern="1200" baseline="0">
                          <a:solidFill>
                            <a:srgbClr val="034092"/>
                          </a:solidFill>
                          <a:latin typeface="Arial" panose="020B0604020202020204" pitchFamily="34" charset="0"/>
                          <a:ea typeface="+mn-ea"/>
                          <a:cs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pic>
        <p:nvPicPr>
          <p:cNvPr id="2" name="Picture 1">
            <a:extLst>
              <a:ext uri="{FF2B5EF4-FFF2-40B4-BE49-F238E27FC236}">
                <a16:creationId xmlns:a16="http://schemas.microsoft.com/office/drawing/2014/main" id="{335D1ACA-9E23-44DE-8D38-7369A09962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55627" y="1600167"/>
            <a:ext cx="3167780" cy="2120635"/>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E423B0F3-CA44-4520-B173-150D5DFB05B8}"/>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14395550" y="3458091"/>
            <a:ext cx="1226072" cy="15145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858186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609" name="Google Shape;609;p55"/>
          <p:cNvSpPr txBox="1"/>
          <p:nvPr/>
        </p:nvSpPr>
        <p:spPr>
          <a:xfrm>
            <a:off x="1880377" y="1543015"/>
            <a:ext cx="14407373" cy="7402473"/>
          </a:xfrm>
          <a:prstGeom prst="rect">
            <a:avLst/>
          </a:prstGeom>
          <a:noFill/>
          <a:ln>
            <a:noFill/>
          </a:ln>
        </p:spPr>
        <p:txBody>
          <a:bodyPr spcFirstLastPara="1" wrap="square" lIns="91425" tIns="91425" rIns="91425" bIns="91425" anchor="t" anchorCtr="0">
            <a:noAutofit/>
          </a:bodyPr>
          <a:lstStyle/>
          <a:p>
            <a:pPr marL="685800" lvl="0" indent="-571500" algn="l" rtl="0">
              <a:lnSpc>
                <a:spcPct val="250000"/>
              </a:lnSpc>
              <a:spcBef>
                <a:spcPts val="1800"/>
              </a:spcBef>
              <a:buClrTx/>
              <a:buSzPts val="3600"/>
              <a:buFont typeface="Arial" panose="020B0604020202020204" pitchFamily="34" charset="0"/>
              <a:buChar char="•"/>
              <a:defRPr/>
            </a:pPr>
            <a:r>
              <a:rPr lang="en-US" sz="3600" dirty="0">
                <a:solidFill>
                  <a:schemeClr val="tx1"/>
                </a:solidFill>
                <a:sym typeface="Lora"/>
              </a:rPr>
              <a:t>Zoom</a:t>
            </a:r>
            <a:r>
              <a:rPr lang="pa" sz="3600" b="0" i="0" u="none" baseline="0" dirty="0">
                <a:solidFill>
                  <a:schemeClr val="tx1"/>
                </a:solidFill>
                <a:latin typeface="Lora"/>
                <a:ea typeface="Lora"/>
                <a:cs typeface="Lora"/>
                <a:sym typeface="Lora"/>
              </a:rPr>
              <a:t> ਖੋਲ੍ਹੋ ਅਤੇ ਸਾਈਨ ਇਨ ਕਰੋ</a:t>
            </a:r>
          </a:p>
          <a:p>
            <a:pPr marL="685800" lvl="0" indent="-571500" algn="l" rtl="0">
              <a:lnSpc>
                <a:spcPct val="250000"/>
              </a:lnSpc>
              <a:spcBef>
                <a:spcPts val="1000"/>
              </a:spcBef>
              <a:buClrTx/>
              <a:buSzPts val="3600"/>
              <a:buFont typeface="Arial" panose="020B0604020202020204" pitchFamily="34" charset="0"/>
              <a:buChar char="•"/>
              <a:defRPr/>
            </a:pPr>
            <a:r>
              <a:rPr lang="pa" sz="3600" b="0" i="0" u="none" baseline="0" dirty="0">
                <a:solidFill>
                  <a:schemeClr val="tx1"/>
                </a:solidFill>
                <a:ea typeface="Lora Regular Roman"/>
                <a:cs typeface="Lora Regular Roman"/>
                <a:sym typeface="Lora"/>
              </a:rPr>
              <a:t>ਮੀਟਿੰਗ ਕਰਨ ਲਈ ਸਮਾਂ-ਸੂਚੀ ਚੁਣੋ ਅਤੇ ਮਿਤੀ ਅਤੇ ਸਮਾਂ ਨਿਰਧਾਰਤ ਕਰੋ</a:t>
            </a:r>
          </a:p>
          <a:p>
            <a:pPr marL="685800" lvl="0" indent="-571500" algn="l" rtl="0">
              <a:lnSpc>
                <a:spcPct val="250000"/>
              </a:lnSpc>
              <a:spcBef>
                <a:spcPts val="1000"/>
              </a:spcBef>
              <a:buClrTx/>
              <a:buSzPts val="3600"/>
              <a:buFont typeface="Arial" panose="020B0604020202020204" pitchFamily="34" charset="0"/>
              <a:buChar char="•"/>
              <a:defRPr/>
            </a:pPr>
            <a:r>
              <a:rPr lang="pa" sz="3600" b="0" i="0" u="none" baseline="0" dirty="0">
                <a:solidFill>
                  <a:schemeClr val="tx1"/>
                </a:solidFill>
                <a:ea typeface="Lora Regular Roman"/>
                <a:cs typeface="Lora Regular Roman"/>
                <a:sym typeface="Lora"/>
              </a:rPr>
              <a:t>ਆਪਣੇ ਮੀਟਿੰਗ ਲਿੰਕ ਨੂੰ ਕਾਪੀ ਕਰੋ</a:t>
            </a:r>
            <a:endParaRPr lang="pa" sz="3600" strike="sngStrike" dirty="0">
              <a:solidFill>
                <a:schemeClr val="tx1"/>
              </a:solidFill>
              <a:ea typeface="Lora Regular Roman"/>
              <a:cs typeface="Lora Regular Roman"/>
              <a:sym typeface="Lora"/>
            </a:endParaRPr>
          </a:p>
        </p:txBody>
      </p:sp>
      <p:sp>
        <p:nvSpPr>
          <p:cNvPr id="22" name="TextBox 21">
            <a:extLst>
              <a:ext uri="{FF2B5EF4-FFF2-40B4-BE49-F238E27FC236}">
                <a16:creationId xmlns:a16="http://schemas.microsoft.com/office/drawing/2014/main" id="{1790A0F5-547D-400C-A07A-4E8095AC3066}"/>
              </a:ext>
            </a:extLst>
          </p:cNvPr>
          <p:cNvSpPr txBox="1"/>
          <p:nvPr/>
        </p:nvSpPr>
        <p:spPr>
          <a:xfrm>
            <a:off x="856898" y="570436"/>
            <a:ext cx="15016515" cy="861774"/>
          </a:xfrm>
          <a:prstGeom prst="rect">
            <a:avLst/>
          </a:prstGeom>
          <a:noFill/>
        </p:spPr>
        <p:txBody>
          <a:bodyPr wrap="square" rtlCol="0">
            <a:spAutoFit/>
          </a:bodyPr>
          <a:lstStyle/>
          <a:p>
            <a:pPr lvl="0" algn="l" rtl="0"/>
            <a:r>
              <a:rPr lang="pa" sz="5000" b="0" i="0" u="none" kern="1200" baseline="0">
                <a:solidFill>
                  <a:srgbClr val="003366"/>
                </a:solidFill>
                <a:latin typeface="Arial" panose="020B0604020202020204" pitchFamily="34" charset="0"/>
                <a:ea typeface="+mn-ea"/>
                <a:cs typeface="Arial" panose="020B0604020202020204" pitchFamily="34" charset="0"/>
                <a:sym typeface="Lora"/>
              </a:rPr>
              <a:t>ਬਾਅਦ ਲਈ ਇੱਕ ਮੀਟਿੰਗ ਨਿਰਧਾਰਤ ਕਰਨਾ ਸਾਰਾਂਸ਼</a:t>
            </a:r>
          </a:p>
        </p:txBody>
      </p:sp>
      <p:graphicFrame>
        <p:nvGraphicFramePr>
          <p:cNvPr id="14" name="Table 9">
            <a:extLst>
              <a:ext uri="{FF2B5EF4-FFF2-40B4-BE49-F238E27FC236}">
                <a16:creationId xmlns:a16="http://schemas.microsoft.com/office/drawing/2014/main" id="{9E1A7664-D619-46AA-9C91-BCA85BA6EAFD}"/>
              </a:ext>
            </a:extLst>
          </p:cNvPr>
          <p:cNvGraphicFramePr>
            <a:graphicFrameLocks/>
          </p:cNvGraphicFramePr>
          <p:nvPr/>
        </p:nvGraphicFramePr>
        <p:xfrm>
          <a:off x="1257300" y="9487852"/>
          <a:ext cx="15773400" cy="36576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338715">
                <a:tc>
                  <a:txBody>
                    <a:bodyPr/>
                    <a:lstStyle/>
                    <a:p>
                      <a:pPr algn="ctr" rtl="0"/>
                      <a:r>
                        <a:rPr lang="pa" sz="1800" b="0" i="0" u="none" kern="1200" baseline="0">
                          <a:solidFill>
                            <a:schemeClr val="bg2">
                              <a:lumMod val="50000"/>
                            </a:schemeClr>
                          </a:solidFill>
                          <a:latin typeface="Arial" panose="020B0604020202020204" pitchFamily="34" charset="0"/>
                          <a:ea typeface="+mn-ea"/>
                          <a:cs typeface="Arial" panose="020B0604020202020204" pitchFamily="34" charset="0"/>
                        </a:rPr>
                        <a:t>Zoom ਖਾਤਾ ਬਣਾਉਣਾ</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kern="1200" baseline="0">
                          <a:solidFill>
                            <a:schemeClr val="bg2">
                              <a:lumMod val="50000"/>
                            </a:schemeClr>
                          </a:solidFill>
                          <a:latin typeface="Arial" panose="020B0604020202020204" pitchFamily="34" charset="0"/>
                          <a:ea typeface="+mn-ea"/>
                          <a:cs typeface="Arial" panose="020B0604020202020204" pitchFamily="34" charset="0"/>
                        </a:rPr>
                        <a:t>Zoom ਮੀਟਿੰਗ ਕਰਨਾ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kern="1200" baseline="0">
                          <a:solidFill>
                            <a:srgbClr val="034092"/>
                          </a:solidFill>
                          <a:latin typeface="Arial" panose="020B0604020202020204" pitchFamily="34" charset="0"/>
                          <a:ea typeface="+mn-ea"/>
                          <a:cs typeface="Arial" panose="020B0604020202020204" pitchFamily="34" charset="0"/>
                        </a:rPr>
                        <a:t>ਮੀਟਿੰਗ ਨਿਰਧਾਰਤ ਕਰਨਾ</a:t>
                      </a:r>
                      <a:r>
                        <a:rPr lang="pa" sz="1800" b="1" i="0" u="none" kern="1200" baseline="0">
                          <a:solidFill>
                            <a:srgbClr val="034092"/>
                          </a:solidFill>
                          <a:latin typeface="Arial" panose="020B0604020202020204" pitchFamily="34" charset="0"/>
                          <a:ea typeface="+mn-ea"/>
                          <a:cs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pic>
        <p:nvPicPr>
          <p:cNvPr id="2" name="Picture 1">
            <a:extLst>
              <a:ext uri="{FF2B5EF4-FFF2-40B4-BE49-F238E27FC236}">
                <a16:creationId xmlns:a16="http://schemas.microsoft.com/office/drawing/2014/main" id="{335D1ACA-9E23-44DE-8D38-7369A09962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65155" y="1600167"/>
            <a:ext cx="3167780" cy="2120635"/>
          </a:xfrm>
          <a:prstGeom prst="rect">
            <a:avLst/>
          </a:prstGeom>
          <a:ln>
            <a:noFill/>
          </a:ln>
          <a:effectLst>
            <a:outerShdw blurRad="292100" dist="139700" dir="2700000" algn="tl" rotWithShape="0">
              <a:srgbClr val="333333">
                <a:alpha val="65000"/>
              </a:srgbClr>
            </a:outerShdw>
          </a:effectLst>
        </p:spPr>
      </p:pic>
      <p:grpSp>
        <p:nvGrpSpPr>
          <p:cNvPr id="7" name="Group 6">
            <a:extLst>
              <a:ext uri="{FF2B5EF4-FFF2-40B4-BE49-F238E27FC236}">
                <a16:creationId xmlns:a16="http://schemas.microsoft.com/office/drawing/2014/main" id="{3AB4DFA3-0200-4531-9A5B-0F84D7B92CA7}"/>
              </a:ext>
            </a:extLst>
          </p:cNvPr>
          <p:cNvGrpSpPr/>
          <p:nvPr/>
        </p:nvGrpSpPr>
        <p:grpSpPr>
          <a:xfrm>
            <a:off x="8140925" y="5169036"/>
            <a:ext cx="6506416" cy="1076370"/>
            <a:chOff x="8140925" y="5312779"/>
            <a:chExt cx="6506416" cy="1076370"/>
          </a:xfrm>
        </p:grpSpPr>
        <p:pic>
          <p:nvPicPr>
            <p:cNvPr id="5" name="Picture 4">
              <a:extLst>
                <a:ext uri="{FF2B5EF4-FFF2-40B4-BE49-F238E27FC236}">
                  <a16:creationId xmlns:a16="http://schemas.microsoft.com/office/drawing/2014/main" id="{C5277543-021F-4337-B0F7-64B1B45563E6}"/>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8140925" y="5312779"/>
              <a:ext cx="6506416" cy="1076370"/>
            </a:xfrm>
            <a:prstGeom prst="rect">
              <a:avLst/>
            </a:prstGeom>
            <a:ln>
              <a:noFill/>
            </a:ln>
            <a:effectLst>
              <a:outerShdw blurRad="292100" dist="139700" dir="2700000" algn="tl" rotWithShape="0">
                <a:srgbClr val="333333">
                  <a:alpha val="65000"/>
                </a:srgbClr>
              </a:outerShdw>
            </a:effectLst>
          </p:spPr>
        </p:pic>
        <p:sp>
          <p:nvSpPr>
            <p:cNvPr id="18" name="Rectangle 17">
              <a:extLst>
                <a:ext uri="{FF2B5EF4-FFF2-40B4-BE49-F238E27FC236}">
                  <a16:creationId xmlns:a16="http://schemas.microsoft.com/office/drawing/2014/main" id="{9E346026-0CE9-44D7-BAD2-A8BA51447D82}"/>
                </a:ext>
              </a:extLst>
            </p:cNvPr>
            <p:cNvSpPr/>
            <p:nvPr/>
          </p:nvSpPr>
          <p:spPr>
            <a:xfrm>
              <a:off x="10267235" y="5963669"/>
              <a:ext cx="1388188" cy="3746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a"/>
            </a:p>
          </p:txBody>
        </p:sp>
      </p:grpSp>
      <p:pic>
        <p:nvPicPr>
          <p:cNvPr id="16" name="Picture 15">
            <a:extLst>
              <a:ext uri="{FF2B5EF4-FFF2-40B4-BE49-F238E27FC236}">
                <a16:creationId xmlns:a16="http://schemas.microsoft.com/office/drawing/2014/main" id="{E423B0F3-CA44-4520-B173-150D5DFB05B8}"/>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14316037" y="3383295"/>
            <a:ext cx="1226072" cy="15145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038164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609" name="Google Shape;609;p55"/>
          <p:cNvSpPr txBox="1"/>
          <p:nvPr/>
        </p:nvSpPr>
        <p:spPr>
          <a:xfrm>
            <a:off x="1880377" y="1543015"/>
            <a:ext cx="14407373" cy="7402473"/>
          </a:xfrm>
          <a:prstGeom prst="rect">
            <a:avLst/>
          </a:prstGeom>
          <a:noFill/>
          <a:ln>
            <a:noFill/>
          </a:ln>
        </p:spPr>
        <p:txBody>
          <a:bodyPr spcFirstLastPara="1" wrap="square" lIns="91425" tIns="91425" rIns="91425" bIns="91425" anchor="t" anchorCtr="0">
            <a:noAutofit/>
          </a:bodyPr>
          <a:lstStyle/>
          <a:p>
            <a:pPr marL="685800" lvl="0" indent="-571500" algn="l" rtl="0">
              <a:lnSpc>
                <a:spcPct val="250000"/>
              </a:lnSpc>
              <a:spcBef>
                <a:spcPts val="1800"/>
              </a:spcBef>
              <a:buClrTx/>
              <a:buSzPts val="3600"/>
              <a:buFont typeface="Arial" panose="020B0604020202020204" pitchFamily="34" charset="0"/>
              <a:buChar char="•"/>
              <a:defRPr/>
            </a:pPr>
            <a:r>
              <a:rPr lang="pa" sz="3600" b="0" i="0" u="none" baseline="0" dirty="0">
                <a:solidFill>
                  <a:schemeClr val="tx1"/>
                </a:solidFill>
                <a:latin typeface="Lora"/>
                <a:ea typeface="Lora"/>
                <a:cs typeface="Lora"/>
                <a:sym typeface="Lora"/>
              </a:rPr>
              <a:t>Zoom ਖੋਲ੍ਹੋ ਅਤੇ ਸਾਈਨ ਇਨ ਕਰੋ</a:t>
            </a:r>
          </a:p>
          <a:p>
            <a:pPr marL="685800" lvl="0" indent="-571500" algn="l" rtl="0">
              <a:lnSpc>
                <a:spcPct val="250000"/>
              </a:lnSpc>
              <a:spcBef>
                <a:spcPts val="1000"/>
              </a:spcBef>
              <a:buClrTx/>
              <a:buSzPts val="3600"/>
              <a:buFont typeface="Arial" panose="020B0604020202020204" pitchFamily="34" charset="0"/>
              <a:buChar char="•"/>
              <a:defRPr/>
            </a:pPr>
            <a:r>
              <a:rPr lang="pa" sz="3600" b="0" i="0" u="none" baseline="0" dirty="0">
                <a:solidFill>
                  <a:schemeClr val="tx1"/>
                </a:solidFill>
                <a:ea typeface="Lora Regular Roman"/>
                <a:cs typeface="Lora Regular Roman"/>
                <a:sym typeface="Lora"/>
              </a:rPr>
              <a:t>ਮੀਟਿੰਗ ਕਰਨ ਲਈ ਸਮਾਂ-ਸੂਚੀ ਚੁਣੋ ਅਤੇ ਮਿਤੀ ਅਤੇ ਸਮਾਂ ਨਿਰਧਾਰਤ ਕਰੋ</a:t>
            </a:r>
          </a:p>
          <a:p>
            <a:pPr marL="685800" lvl="0" indent="-571500" algn="l" rtl="0">
              <a:lnSpc>
                <a:spcPct val="250000"/>
              </a:lnSpc>
              <a:spcBef>
                <a:spcPts val="1000"/>
              </a:spcBef>
              <a:buClrTx/>
              <a:buSzPts val="3600"/>
              <a:buFont typeface="Arial" panose="020B0604020202020204" pitchFamily="34" charset="0"/>
              <a:buChar char="•"/>
              <a:defRPr/>
            </a:pPr>
            <a:r>
              <a:rPr lang="pa" sz="3600" b="0" i="0" u="none" baseline="0" dirty="0">
                <a:solidFill>
                  <a:schemeClr val="tx1"/>
                </a:solidFill>
                <a:ea typeface="Lora Regular Roman"/>
                <a:cs typeface="Lora Regular Roman"/>
                <a:sym typeface="Lora"/>
              </a:rPr>
              <a:t>ਆਪਣੇ ਮੀਟਿੰਗ ਲਿੰਕ ਨੂੰ ਕਾਪੀ ਕਰੋ</a:t>
            </a:r>
            <a:endParaRPr lang="pa" sz="3600" strike="sngStrike" dirty="0">
              <a:solidFill>
                <a:schemeClr val="tx1"/>
              </a:solidFill>
              <a:ea typeface="Lora Regular Roman"/>
              <a:cs typeface="Lora Regular Roman"/>
              <a:sym typeface="Lora"/>
            </a:endParaRPr>
          </a:p>
          <a:p>
            <a:pPr marL="685800" lvl="0" indent="-571500" algn="l" rtl="0">
              <a:lnSpc>
                <a:spcPct val="250000"/>
              </a:lnSpc>
              <a:spcBef>
                <a:spcPts val="1800"/>
              </a:spcBef>
              <a:buClrTx/>
              <a:buSzPts val="3600"/>
              <a:buFont typeface="Arial" panose="020B0604020202020204" pitchFamily="34" charset="0"/>
              <a:buChar char="•"/>
              <a:defRPr/>
            </a:pPr>
            <a:r>
              <a:rPr lang="pa" sz="3600" b="0" i="0" u="none" baseline="0" dirty="0">
                <a:solidFill>
                  <a:schemeClr val="tx1"/>
                </a:solidFill>
                <a:ea typeface="Lora Regular Roman"/>
                <a:cs typeface="Lora Regular Roman"/>
                <a:sym typeface="Lora"/>
              </a:rPr>
              <a:t>ਹੋਰ ਲੋਕਾਂ ਨੂੰ ਮੀਟਿੰਗ ਲਿੰਕ ਈਮੇਲ ਕਰੋ</a:t>
            </a:r>
            <a:endParaRPr lang="pa" sz="3000" dirty="0">
              <a:solidFill>
                <a:schemeClr val="tx1"/>
              </a:solidFill>
              <a:latin typeface="Lora Regular Roman"/>
              <a:ea typeface="Lora Regular Roman"/>
              <a:cs typeface="Lora Regular Roman"/>
              <a:sym typeface="Lora"/>
            </a:endParaRPr>
          </a:p>
        </p:txBody>
      </p:sp>
      <p:sp>
        <p:nvSpPr>
          <p:cNvPr id="22" name="TextBox 21">
            <a:extLst>
              <a:ext uri="{FF2B5EF4-FFF2-40B4-BE49-F238E27FC236}">
                <a16:creationId xmlns:a16="http://schemas.microsoft.com/office/drawing/2014/main" id="{1790A0F5-547D-400C-A07A-4E8095AC3066}"/>
              </a:ext>
            </a:extLst>
          </p:cNvPr>
          <p:cNvSpPr txBox="1"/>
          <p:nvPr/>
        </p:nvSpPr>
        <p:spPr>
          <a:xfrm>
            <a:off x="856898" y="570436"/>
            <a:ext cx="15016515" cy="861774"/>
          </a:xfrm>
          <a:prstGeom prst="rect">
            <a:avLst/>
          </a:prstGeom>
          <a:noFill/>
        </p:spPr>
        <p:txBody>
          <a:bodyPr wrap="square" rtlCol="0">
            <a:spAutoFit/>
          </a:bodyPr>
          <a:lstStyle/>
          <a:p>
            <a:pPr lvl="0" algn="l" rtl="0"/>
            <a:r>
              <a:rPr lang="pa" sz="5000" b="0" i="0" u="none" kern="1200" baseline="0">
                <a:solidFill>
                  <a:srgbClr val="003366"/>
                </a:solidFill>
                <a:latin typeface="Arial" panose="020B0604020202020204" pitchFamily="34" charset="0"/>
                <a:ea typeface="+mn-ea"/>
                <a:cs typeface="Arial" panose="020B0604020202020204" pitchFamily="34" charset="0"/>
                <a:sym typeface="Lora"/>
              </a:rPr>
              <a:t>ਬਾਅਦ ਲਈ ਇੱਕ ਮੀਟਿੰਗ ਨਿਰਧਾਰਤ ਕਰਨਾ ਸਾਰਾਂਸ਼</a:t>
            </a:r>
          </a:p>
        </p:txBody>
      </p:sp>
      <p:graphicFrame>
        <p:nvGraphicFramePr>
          <p:cNvPr id="14" name="Table 9">
            <a:extLst>
              <a:ext uri="{FF2B5EF4-FFF2-40B4-BE49-F238E27FC236}">
                <a16:creationId xmlns:a16="http://schemas.microsoft.com/office/drawing/2014/main" id="{9E1A7664-D619-46AA-9C91-BCA85BA6EAFD}"/>
              </a:ext>
            </a:extLst>
          </p:cNvPr>
          <p:cNvGraphicFramePr>
            <a:graphicFrameLocks/>
          </p:cNvGraphicFramePr>
          <p:nvPr/>
        </p:nvGraphicFramePr>
        <p:xfrm>
          <a:off x="1257300" y="9487852"/>
          <a:ext cx="15773400" cy="36576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338715">
                <a:tc>
                  <a:txBody>
                    <a:bodyPr/>
                    <a:lstStyle/>
                    <a:p>
                      <a:pPr algn="ctr" rtl="0"/>
                      <a:r>
                        <a:rPr lang="pa" sz="1800" b="0" i="0" u="none" kern="1200" baseline="0">
                          <a:solidFill>
                            <a:schemeClr val="bg2">
                              <a:lumMod val="50000"/>
                            </a:schemeClr>
                          </a:solidFill>
                          <a:latin typeface="Arial" panose="020B0604020202020204" pitchFamily="34" charset="0"/>
                          <a:ea typeface="+mn-ea"/>
                          <a:cs typeface="Arial" panose="020B0604020202020204" pitchFamily="34" charset="0"/>
                        </a:rPr>
                        <a:t>Zoom ਖਾਤਾ ਬਣਾਉਣਾ</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kern="1200" baseline="0">
                          <a:solidFill>
                            <a:schemeClr val="bg2">
                              <a:lumMod val="50000"/>
                            </a:schemeClr>
                          </a:solidFill>
                          <a:latin typeface="Arial" panose="020B0604020202020204" pitchFamily="34" charset="0"/>
                          <a:ea typeface="+mn-ea"/>
                          <a:cs typeface="Arial" panose="020B0604020202020204" pitchFamily="34" charset="0"/>
                        </a:rPr>
                        <a:t>Zoom ਮੀਟਿੰਗ ਕਰਨਾ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kern="1200" baseline="0">
                          <a:solidFill>
                            <a:srgbClr val="034092"/>
                          </a:solidFill>
                          <a:latin typeface="Arial" panose="020B0604020202020204" pitchFamily="34" charset="0"/>
                          <a:ea typeface="+mn-ea"/>
                          <a:cs typeface="Arial" panose="020B0604020202020204" pitchFamily="34" charset="0"/>
                        </a:rPr>
                        <a:t>ਮੀਟਿੰਗ ਨਿਰਧਾਰਤ ਕਰਨਾ</a:t>
                      </a:r>
                      <a:r>
                        <a:rPr lang="pa" sz="1800" b="1" i="0" u="none" kern="1200" baseline="0">
                          <a:solidFill>
                            <a:srgbClr val="034092"/>
                          </a:solidFill>
                          <a:latin typeface="Arial" panose="020B0604020202020204" pitchFamily="34" charset="0"/>
                          <a:ea typeface="+mn-ea"/>
                          <a:cs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pic>
        <p:nvPicPr>
          <p:cNvPr id="2" name="Picture 1">
            <a:extLst>
              <a:ext uri="{FF2B5EF4-FFF2-40B4-BE49-F238E27FC236}">
                <a16:creationId xmlns:a16="http://schemas.microsoft.com/office/drawing/2014/main" id="{335D1ACA-9E23-44DE-8D38-7369A09962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65155" y="1600167"/>
            <a:ext cx="3167780" cy="2120635"/>
          </a:xfrm>
          <a:prstGeom prst="rect">
            <a:avLst/>
          </a:prstGeom>
          <a:ln>
            <a:noFill/>
          </a:ln>
          <a:effectLst>
            <a:outerShdw blurRad="292100" dist="139700" dir="2700000" algn="tl" rotWithShape="0">
              <a:srgbClr val="333333">
                <a:alpha val="65000"/>
              </a:srgbClr>
            </a:outerShdw>
          </a:effectLst>
        </p:spPr>
      </p:pic>
      <p:grpSp>
        <p:nvGrpSpPr>
          <p:cNvPr id="7" name="Group 6">
            <a:extLst>
              <a:ext uri="{FF2B5EF4-FFF2-40B4-BE49-F238E27FC236}">
                <a16:creationId xmlns:a16="http://schemas.microsoft.com/office/drawing/2014/main" id="{3AB4DFA3-0200-4531-9A5B-0F84D7B92CA7}"/>
              </a:ext>
            </a:extLst>
          </p:cNvPr>
          <p:cNvGrpSpPr/>
          <p:nvPr/>
        </p:nvGrpSpPr>
        <p:grpSpPr>
          <a:xfrm>
            <a:off x="8140925" y="5160161"/>
            <a:ext cx="6506416" cy="1076370"/>
            <a:chOff x="7586393" y="5312779"/>
            <a:chExt cx="6506416" cy="1076370"/>
          </a:xfrm>
        </p:grpSpPr>
        <p:pic>
          <p:nvPicPr>
            <p:cNvPr id="5" name="Picture 4">
              <a:extLst>
                <a:ext uri="{FF2B5EF4-FFF2-40B4-BE49-F238E27FC236}">
                  <a16:creationId xmlns:a16="http://schemas.microsoft.com/office/drawing/2014/main" id="{C5277543-021F-4337-B0F7-64B1B45563E6}"/>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7586393" y="5312779"/>
              <a:ext cx="6506416" cy="1076370"/>
            </a:xfrm>
            <a:prstGeom prst="rect">
              <a:avLst/>
            </a:prstGeom>
            <a:ln>
              <a:noFill/>
            </a:ln>
            <a:effectLst>
              <a:outerShdw blurRad="292100" dist="139700" dir="2700000" algn="tl" rotWithShape="0">
                <a:srgbClr val="333333">
                  <a:alpha val="65000"/>
                </a:srgbClr>
              </a:outerShdw>
            </a:effectLst>
          </p:spPr>
        </p:pic>
        <p:sp>
          <p:nvSpPr>
            <p:cNvPr id="18" name="Rectangle 17">
              <a:extLst>
                <a:ext uri="{FF2B5EF4-FFF2-40B4-BE49-F238E27FC236}">
                  <a16:creationId xmlns:a16="http://schemas.microsoft.com/office/drawing/2014/main" id="{9E346026-0CE9-44D7-BAD2-A8BA51447D82}"/>
                </a:ext>
              </a:extLst>
            </p:cNvPr>
            <p:cNvSpPr/>
            <p:nvPr/>
          </p:nvSpPr>
          <p:spPr>
            <a:xfrm>
              <a:off x="9727485" y="5957319"/>
              <a:ext cx="1388188" cy="3746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a"/>
            </a:p>
          </p:txBody>
        </p:sp>
      </p:grpSp>
      <p:pic>
        <p:nvPicPr>
          <p:cNvPr id="19" name="Graphic 18" descr="Email">
            <a:extLst>
              <a:ext uri="{FF2B5EF4-FFF2-40B4-BE49-F238E27FC236}">
                <a16:creationId xmlns:a16="http://schemas.microsoft.com/office/drawing/2014/main" id="{8A2FBB81-3D61-4A90-A677-0BF904BDDCF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07650" y="6507713"/>
            <a:ext cx="1359109" cy="1359109"/>
          </a:xfrm>
          <a:prstGeom prst="rect">
            <a:avLst/>
          </a:prstGeom>
        </p:spPr>
      </p:pic>
      <p:pic>
        <p:nvPicPr>
          <p:cNvPr id="20" name="Graphic 19" descr="Send">
            <a:extLst>
              <a:ext uri="{FF2B5EF4-FFF2-40B4-BE49-F238E27FC236}">
                <a16:creationId xmlns:a16="http://schemas.microsoft.com/office/drawing/2014/main" id="{DD47C830-1015-4F4A-9AB0-3617C3E4783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575345" y="6507713"/>
            <a:ext cx="1359109" cy="1359109"/>
          </a:xfrm>
          <a:prstGeom prst="rect">
            <a:avLst/>
          </a:prstGeom>
        </p:spPr>
      </p:pic>
      <p:pic>
        <p:nvPicPr>
          <p:cNvPr id="16" name="Picture 15">
            <a:extLst>
              <a:ext uri="{FF2B5EF4-FFF2-40B4-BE49-F238E27FC236}">
                <a16:creationId xmlns:a16="http://schemas.microsoft.com/office/drawing/2014/main" id="{E423B0F3-CA44-4520-B173-150D5DFB05B8}"/>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Layer>
                </a14:imgProps>
              </a:ext>
            </a:extLst>
          </a:blip>
          <a:stretch>
            <a:fillRect/>
          </a:stretch>
        </p:blipFill>
        <p:spPr>
          <a:xfrm>
            <a:off x="14289533" y="3374420"/>
            <a:ext cx="1226072" cy="15145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805089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F0E0A-0CFC-4E12-8365-963F96E3C501}"/>
              </a:ext>
            </a:extLst>
          </p:cNvPr>
          <p:cNvSpPr>
            <a:spLocks noGrp="1"/>
          </p:cNvSpPr>
          <p:nvPr>
            <p:ph type="title"/>
          </p:nvPr>
        </p:nvSpPr>
        <p:spPr/>
        <p:txBody>
          <a:bodyPr>
            <a:normAutofit/>
          </a:bodyPr>
          <a:lstStyle/>
          <a:p>
            <a:pPr algn="l" rtl="0"/>
            <a:r>
              <a:rPr lang="pa" sz="7200" b="1" i="0" u="none" baseline="0">
                <a:solidFill>
                  <a:schemeClr val="bg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p:txBody>
      </p:sp>
      <p:graphicFrame>
        <p:nvGraphicFramePr>
          <p:cNvPr id="6" name="Table 5">
            <a:extLst>
              <a:ext uri="{FF2B5EF4-FFF2-40B4-BE49-F238E27FC236}">
                <a16:creationId xmlns:a16="http://schemas.microsoft.com/office/drawing/2014/main" id="{337470E5-2BB3-4A55-8835-269817CCBEB7}"/>
              </a:ext>
            </a:extLst>
          </p:cNvPr>
          <p:cNvGraphicFramePr>
            <a:graphicFrameLocks noGrp="1"/>
          </p:cNvGraphicFramePr>
          <p:nvPr>
            <p:extLst>
              <p:ext uri="{D42A27DB-BD31-4B8C-83A1-F6EECF244321}">
                <p14:modId xmlns:p14="http://schemas.microsoft.com/office/powerpoint/2010/main" val="2988986416"/>
              </p:ext>
            </p:extLst>
          </p:nvPr>
        </p:nvGraphicFramePr>
        <p:xfrm>
          <a:off x="1257300" y="9183052"/>
          <a:ext cx="15773400" cy="556260"/>
        </p:xfrm>
        <a:graphic>
          <a:graphicData uri="http://schemas.openxmlformats.org/drawingml/2006/table">
            <a:tbl>
              <a:tblPr firstRow="1" bandRow="1">
                <a:tableStyleId>{5C22544A-7EE6-4342-B048-85BDC9FD1C3A}</a:tableStyleId>
              </a:tblPr>
              <a:tblGrid>
                <a:gridCol w="3154680">
                  <a:extLst>
                    <a:ext uri="{9D8B030D-6E8A-4147-A177-3AD203B41FA5}">
                      <a16:colId xmlns:a16="http://schemas.microsoft.com/office/drawing/2014/main" val="936275489"/>
                    </a:ext>
                  </a:extLst>
                </a:gridCol>
                <a:gridCol w="3154680">
                  <a:extLst>
                    <a:ext uri="{9D8B030D-6E8A-4147-A177-3AD203B41FA5}">
                      <a16:colId xmlns:a16="http://schemas.microsoft.com/office/drawing/2014/main" val="1569657561"/>
                    </a:ext>
                  </a:extLst>
                </a:gridCol>
                <a:gridCol w="3154680">
                  <a:extLst>
                    <a:ext uri="{9D8B030D-6E8A-4147-A177-3AD203B41FA5}">
                      <a16:colId xmlns:a16="http://schemas.microsoft.com/office/drawing/2014/main" val="4145081022"/>
                    </a:ext>
                  </a:extLst>
                </a:gridCol>
                <a:gridCol w="3154680">
                  <a:extLst>
                    <a:ext uri="{9D8B030D-6E8A-4147-A177-3AD203B41FA5}">
                      <a16:colId xmlns:a16="http://schemas.microsoft.com/office/drawing/2014/main" val="2952081358"/>
                    </a:ext>
                  </a:extLst>
                </a:gridCol>
                <a:gridCol w="3154680">
                  <a:extLst>
                    <a:ext uri="{9D8B030D-6E8A-4147-A177-3AD203B41FA5}">
                      <a16:colId xmlns:a16="http://schemas.microsoft.com/office/drawing/2014/main" val="1838280659"/>
                    </a:ext>
                  </a:extLst>
                </a:gridCol>
              </a:tblGrid>
              <a:tr h="556260">
                <a:tc>
                  <a:txBody>
                    <a:bodyPr/>
                    <a:lstStyle/>
                    <a:p>
                      <a:pPr algn="ctr" rtl="0"/>
                      <a:r>
                        <a:rPr lang="pa" sz="18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ਕੀ  ਹੈ ?</a:t>
                      </a:r>
                    </a:p>
                  </a:txBody>
                  <a:tcPr marL="137160" marR="137160" marT="68580" marB="68580"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8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ਇੰਸਟਾਲ ਕਰਨਾ</a:t>
                      </a:r>
                    </a:p>
                  </a:txBody>
                  <a:tcPr marL="137160" marR="137160" marT="68580" marB="6858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8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ਸ਼ਾਮਲ ਹੋਣਾ ਅਤੇ ਛੱਡਣਾ</a:t>
                      </a:r>
                    </a:p>
                  </a:txBody>
                  <a:tcPr marL="137160" marR="137160" marT="68580" marB="6858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8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ਇੰਸਟਾਲ ਕੀਤੇ ਬਿਨਾਂ ਸ਼ਾਮਲ ਹੋਵੋ</a:t>
                      </a:r>
                    </a:p>
                  </a:txBody>
                  <a:tcPr marL="137160" marR="137160" marT="68580" marB="6858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800" b="1" i="0" u="none" baseline="0">
                          <a:solidFill>
                            <a:srgbClr val="003366"/>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marL="137160" marR="137160" marT="68580" marB="68580"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pic>
        <p:nvPicPr>
          <p:cNvPr id="9" name="Picture 8">
            <a:extLst>
              <a:ext uri="{FF2B5EF4-FFF2-40B4-BE49-F238E27FC236}">
                <a16:creationId xmlns:a16="http://schemas.microsoft.com/office/drawing/2014/main" id="{41735882-53D7-4416-9C37-ED52FF89656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31836" y="4947423"/>
            <a:ext cx="966303" cy="915060"/>
          </a:xfrm>
          <a:prstGeom prst="rect">
            <a:avLst/>
          </a:prstGeom>
        </p:spPr>
      </p:pic>
      <p:pic>
        <p:nvPicPr>
          <p:cNvPr id="1028" name="Picture 4" descr="macbook pro displaying group of people">
            <a:extLst>
              <a:ext uri="{FF2B5EF4-FFF2-40B4-BE49-F238E27FC236}">
                <a16:creationId xmlns:a16="http://schemas.microsoft.com/office/drawing/2014/main" id="{026EE453-B275-4BD3-A350-9AC444DFFC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14975" y="2858705"/>
            <a:ext cx="7258050" cy="544353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33A0DF1F-CD17-4B69-96EA-483872F37328}"/>
              </a:ext>
            </a:extLst>
          </p:cNvPr>
          <p:cNvSpPr/>
          <p:nvPr/>
        </p:nvSpPr>
        <p:spPr>
          <a:xfrm>
            <a:off x="10901363" y="7987244"/>
            <a:ext cx="1990365" cy="323165"/>
          </a:xfrm>
          <a:prstGeom prst="rect">
            <a:avLst/>
          </a:prstGeom>
        </p:spPr>
        <p:txBody>
          <a:bodyPr wrap="square">
            <a:spAutoFit/>
          </a:bodyPr>
          <a:lstStyle/>
          <a:p>
            <a:pPr algn="l" defTabSz="1371600" rtl="0">
              <a:buClrTx/>
            </a:pPr>
            <a:r>
              <a:rPr lang="pa" sz="1500" b="0" i="0" u="none" kern="1200" baseline="0">
                <a:solidFill>
                  <a:prstClr val="white">
                    <a:lumMod val="95000"/>
                  </a:prstClr>
                </a:solidFill>
                <a:latin typeface="Calibri" panose="020F0502020204030204"/>
                <a:ea typeface="+mn-ea"/>
                <a:cs typeface="+mn-cs"/>
              </a:rPr>
              <a:t>(Montgomery, 2020)</a:t>
            </a:r>
          </a:p>
        </p:txBody>
      </p:sp>
    </p:spTree>
    <p:extLst>
      <p:ext uri="{BB962C8B-B14F-4D97-AF65-F5344CB8AC3E}">
        <p14:creationId xmlns:p14="http://schemas.microsoft.com/office/powerpoint/2010/main" val="24059766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389BB-1549-473A-9563-77A969AF44D0}"/>
              </a:ext>
            </a:extLst>
          </p:cNvPr>
          <p:cNvSpPr>
            <a:spLocks noGrp="1"/>
          </p:cNvSpPr>
          <p:nvPr>
            <p:ph type="title"/>
          </p:nvPr>
        </p:nvSpPr>
        <p:spPr/>
        <p:txBody>
          <a:bodyPr/>
          <a:lstStyle/>
          <a:p>
            <a:pPr algn="l" rtl="0"/>
            <a:r>
              <a:rPr lang="pa" sz="6600" b="0" i="0" u="none" baseline="0" dirty="0">
                <a:solidFill>
                  <a:srgbClr val="003366"/>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ਅਸੀਂ </a:t>
            </a:r>
            <a:r>
              <a:rPr lang="pa-IN" sz="6600" b="0" i="0" u="none" baseline="0" dirty="0">
                <a:solidFill>
                  <a:srgbClr val="003366"/>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ਅੱਜ </a:t>
            </a:r>
            <a:r>
              <a:rPr lang="pa" sz="6600" b="0" i="0" u="none" baseline="0" dirty="0">
                <a:solidFill>
                  <a:srgbClr val="003366"/>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ਇਸ ਬਾਰੇ ਸਿੱਖਿਆ </a:t>
            </a:r>
            <a:r>
              <a:rPr lang="pa" b="0" i="0" u="none" baseline="0" dirty="0">
                <a:solidFill>
                  <a:srgbClr val="003366"/>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endParaRPr lang="pa" dirty="0"/>
          </a:p>
        </p:txBody>
      </p:sp>
      <p:grpSp>
        <p:nvGrpSpPr>
          <p:cNvPr id="3" name="Group 2">
            <a:extLst>
              <a:ext uri="{FF2B5EF4-FFF2-40B4-BE49-F238E27FC236}">
                <a16:creationId xmlns:a16="http://schemas.microsoft.com/office/drawing/2014/main" id="{F2438369-35B8-4E3B-9ADB-7A57688CA7C3}"/>
              </a:ext>
            </a:extLst>
          </p:cNvPr>
          <p:cNvGrpSpPr/>
          <p:nvPr/>
        </p:nvGrpSpPr>
        <p:grpSpPr>
          <a:xfrm>
            <a:off x="1606325" y="2523236"/>
            <a:ext cx="15075351" cy="3726359"/>
            <a:chOff x="1408681" y="3334398"/>
            <a:chExt cx="15075351" cy="3726359"/>
          </a:xfrm>
        </p:grpSpPr>
        <p:sp>
          <p:nvSpPr>
            <p:cNvPr id="4" name="TextBox 3">
              <a:extLst>
                <a:ext uri="{FF2B5EF4-FFF2-40B4-BE49-F238E27FC236}">
                  <a16:creationId xmlns:a16="http://schemas.microsoft.com/office/drawing/2014/main" id="{C61F79A0-FDEE-4481-97BD-AEB80016AB77}"/>
                </a:ext>
              </a:extLst>
            </p:cNvPr>
            <p:cNvSpPr txBox="1"/>
            <p:nvPr/>
          </p:nvSpPr>
          <p:spPr>
            <a:xfrm>
              <a:off x="1583859" y="3336973"/>
              <a:ext cx="3359200" cy="1261884"/>
            </a:xfrm>
            <a:prstGeom prst="rect">
              <a:avLst/>
            </a:prstGeom>
            <a:noFill/>
            <a:ln>
              <a:noFill/>
            </a:ln>
          </p:spPr>
          <p:txBody>
            <a:bodyPr wrap="square" rtlCol="0">
              <a:spAutoFit/>
            </a:bodyPr>
            <a:lstStyle/>
            <a:p>
              <a:pPr algn="l" rtl="0"/>
              <a:r>
                <a:rPr lang="pa" sz="38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ਖਾਤਾ ਬਣਾਉਣਾ</a:t>
              </a:r>
              <a:endParaRPr lang="pa" sz="3800" dirty="0"/>
            </a:p>
          </p:txBody>
        </p:sp>
        <p:sp>
          <p:nvSpPr>
            <p:cNvPr id="5" name="TextBox 4">
              <a:extLst>
                <a:ext uri="{FF2B5EF4-FFF2-40B4-BE49-F238E27FC236}">
                  <a16:creationId xmlns:a16="http://schemas.microsoft.com/office/drawing/2014/main" id="{08DE5B1E-38DE-41A9-891D-71DDD75BECBB}"/>
                </a:ext>
              </a:extLst>
            </p:cNvPr>
            <p:cNvSpPr txBox="1"/>
            <p:nvPr/>
          </p:nvSpPr>
          <p:spPr>
            <a:xfrm>
              <a:off x="6997147" y="3334398"/>
              <a:ext cx="3302724" cy="1261884"/>
            </a:xfrm>
            <a:prstGeom prst="rect">
              <a:avLst/>
            </a:prstGeom>
            <a:noFill/>
            <a:ln>
              <a:noFill/>
            </a:ln>
          </p:spPr>
          <p:txBody>
            <a:bodyPr wrap="square" rtlCol="0">
              <a:spAutoFit/>
            </a:bodyPr>
            <a:lstStyle/>
            <a:p>
              <a:pPr algn="l" rtl="0"/>
              <a:r>
                <a:rPr lang="pa" sz="38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ਹੁਣੇ ਇੱਕ ਮੀਟਿੰਗ ਕਰਨਾ</a:t>
              </a:r>
              <a:endParaRPr lang="pa" sz="3800" dirty="0"/>
            </a:p>
          </p:txBody>
        </p:sp>
        <p:sp>
          <p:nvSpPr>
            <p:cNvPr id="6" name="TextBox 5">
              <a:extLst>
                <a:ext uri="{FF2B5EF4-FFF2-40B4-BE49-F238E27FC236}">
                  <a16:creationId xmlns:a16="http://schemas.microsoft.com/office/drawing/2014/main" id="{0C31EB42-C53D-43D1-A2F1-5912CBB6E79B}"/>
                </a:ext>
              </a:extLst>
            </p:cNvPr>
            <p:cNvSpPr txBox="1"/>
            <p:nvPr/>
          </p:nvSpPr>
          <p:spPr>
            <a:xfrm>
              <a:off x="12390785" y="3336973"/>
              <a:ext cx="4093247" cy="1261884"/>
            </a:xfrm>
            <a:prstGeom prst="rect">
              <a:avLst/>
            </a:prstGeom>
            <a:noFill/>
            <a:ln>
              <a:noFill/>
            </a:ln>
          </p:spPr>
          <p:txBody>
            <a:bodyPr wrap="square" rtlCol="0">
              <a:spAutoFit/>
            </a:bodyPr>
            <a:lstStyle/>
            <a:p>
              <a:pPr algn="l" rtl="0"/>
              <a:r>
                <a:rPr lang="pa" sz="38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ਬਾਅਦ ਲਈ ਇੱਕ ਮੀਟਿੰਗ ਨਿਰਧਾਰਤ ਕਰਨਾ</a:t>
              </a:r>
              <a:endParaRPr lang="pa" sz="3800" dirty="0"/>
            </a:p>
          </p:txBody>
        </p:sp>
        <p:pic>
          <p:nvPicPr>
            <p:cNvPr id="7" name="Picture 6">
              <a:extLst>
                <a:ext uri="{FF2B5EF4-FFF2-40B4-BE49-F238E27FC236}">
                  <a16:creationId xmlns:a16="http://schemas.microsoft.com/office/drawing/2014/main" id="{845C2201-1AF5-4454-804B-5E2E77B8086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408681" y="5275140"/>
              <a:ext cx="3709556" cy="1785617"/>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D5569D5E-DF93-4DB0-A4B8-B45A609A11E8}"/>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l="6964" r="3358"/>
            <a:stretch/>
          </p:blipFill>
          <p:spPr>
            <a:xfrm>
              <a:off x="7841420" y="5275140"/>
              <a:ext cx="1435100" cy="1676487"/>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20C1393A-EB1F-46E7-9EFE-B31F82117280}"/>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13656644" y="5275140"/>
              <a:ext cx="1327150" cy="1639420"/>
            </a:xfrm>
            <a:prstGeom prst="rect">
              <a:avLst/>
            </a:prstGeom>
            <a:ln>
              <a:noFill/>
            </a:ln>
            <a:effectLst>
              <a:outerShdw blurRad="292100" dist="139700" dir="2700000" algn="tl" rotWithShape="0">
                <a:srgbClr val="333333">
                  <a:alpha val="65000"/>
                </a:srgbClr>
              </a:outerShdw>
            </a:effectLst>
          </p:spPr>
        </p:pic>
      </p:grpSp>
      <p:graphicFrame>
        <p:nvGraphicFramePr>
          <p:cNvPr id="10" name="Table 9">
            <a:extLst>
              <a:ext uri="{FF2B5EF4-FFF2-40B4-BE49-F238E27FC236}">
                <a16:creationId xmlns:a16="http://schemas.microsoft.com/office/drawing/2014/main" id="{ED966C03-6120-4AA9-AC08-A035C82C4CD7}"/>
              </a:ext>
            </a:extLst>
          </p:cNvPr>
          <p:cNvGraphicFramePr>
            <a:graphicFrameLocks noGrp="1"/>
          </p:cNvGraphicFramePr>
          <p:nvPr>
            <p:extLst>
              <p:ext uri="{D42A27DB-BD31-4B8C-83A1-F6EECF244321}">
                <p14:modId xmlns:p14="http://schemas.microsoft.com/office/powerpoint/2010/main" val="3694963042"/>
              </p:ext>
            </p:extLst>
          </p:nvPr>
        </p:nvGraphicFramePr>
        <p:xfrm>
          <a:off x="1257300" y="9183052"/>
          <a:ext cx="15773400" cy="556260"/>
        </p:xfrm>
        <a:graphic>
          <a:graphicData uri="http://schemas.openxmlformats.org/drawingml/2006/table">
            <a:tbl>
              <a:tblPr firstRow="1" bandRow="1">
                <a:tableStyleId>{5C22544A-7EE6-4342-B048-85BDC9FD1C3A}</a:tableStyleId>
              </a:tblPr>
              <a:tblGrid>
                <a:gridCol w="3154680">
                  <a:extLst>
                    <a:ext uri="{9D8B030D-6E8A-4147-A177-3AD203B41FA5}">
                      <a16:colId xmlns:a16="http://schemas.microsoft.com/office/drawing/2014/main" val="936275489"/>
                    </a:ext>
                  </a:extLst>
                </a:gridCol>
                <a:gridCol w="3154680">
                  <a:extLst>
                    <a:ext uri="{9D8B030D-6E8A-4147-A177-3AD203B41FA5}">
                      <a16:colId xmlns:a16="http://schemas.microsoft.com/office/drawing/2014/main" val="1569657561"/>
                    </a:ext>
                  </a:extLst>
                </a:gridCol>
                <a:gridCol w="3154680">
                  <a:extLst>
                    <a:ext uri="{9D8B030D-6E8A-4147-A177-3AD203B41FA5}">
                      <a16:colId xmlns:a16="http://schemas.microsoft.com/office/drawing/2014/main" val="4145081022"/>
                    </a:ext>
                  </a:extLst>
                </a:gridCol>
                <a:gridCol w="3154680">
                  <a:extLst>
                    <a:ext uri="{9D8B030D-6E8A-4147-A177-3AD203B41FA5}">
                      <a16:colId xmlns:a16="http://schemas.microsoft.com/office/drawing/2014/main" val="2952081358"/>
                    </a:ext>
                  </a:extLst>
                </a:gridCol>
                <a:gridCol w="3154680">
                  <a:extLst>
                    <a:ext uri="{9D8B030D-6E8A-4147-A177-3AD203B41FA5}">
                      <a16:colId xmlns:a16="http://schemas.microsoft.com/office/drawing/2014/main" val="1838280659"/>
                    </a:ext>
                  </a:extLst>
                </a:gridCol>
              </a:tblGrid>
              <a:tr h="556260">
                <a:tc>
                  <a:txBody>
                    <a:bodyPr/>
                    <a:lstStyle/>
                    <a:p>
                      <a:pPr algn="ctr" rtl="0"/>
                      <a:r>
                        <a:rPr lang="pa" sz="18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ਕੀ  ਹੈ ?</a:t>
                      </a:r>
                    </a:p>
                  </a:txBody>
                  <a:tcPr marL="137160" marR="137160" marT="68580" marB="68580"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8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ਇੰਸਟਾਲ ਕਰਨਾ</a:t>
                      </a:r>
                    </a:p>
                  </a:txBody>
                  <a:tcPr marL="137160" marR="137160" marT="68580" marB="6858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8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ਸ਼ਾਮਲ ਹੋਣਾ ਅਤੇ ਛੱਡਣਾ</a:t>
                      </a:r>
                    </a:p>
                  </a:txBody>
                  <a:tcPr marL="137160" marR="137160" marT="68580" marB="6858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8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ਇੰਸਟਾਲ ਕੀਤੇ ਬਿਨਾਂ ਸ਼ਾਮਲ ਹੋਵੋ</a:t>
                      </a:r>
                    </a:p>
                  </a:txBody>
                  <a:tcPr marL="137160" marR="137160" marT="68580" marB="6858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800" b="1" i="0" u="none" baseline="0">
                          <a:solidFill>
                            <a:srgbClr val="003366"/>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marL="137160" marR="137160" marT="68580" marB="68580"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Tree>
    <p:extLst>
      <p:ext uri="{BB962C8B-B14F-4D97-AF65-F5344CB8AC3E}">
        <p14:creationId xmlns:p14="http://schemas.microsoft.com/office/powerpoint/2010/main" val="41407724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389BB-1549-473A-9563-77A969AF44D0}"/>
              </a:ext>
            </a:extLst>
          </p:cNvPr>
          <p:cNvSpPr>
            <a:spLocks noGrp="1"/>
          </p:cNvSpPr>
          <p:nvPr>
            <p:ph type="title"/>
          </p:nvPr>
        </p:nvSpPr>
        <p:spPr/>
        <p:txBody>
          <a:bodyPr/>
          <a:lstStyle/>
          <a:p>
            <a:pPr algn="l" rtl="0"/>
            <a:r>
              <a:rPr lang="pa" b="0" i="0" u="none" baseline="0">
                <a:solidFill>
                  <a:srgbClr val="003366"/>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ਅਸੀਂ ਸਿੱਖਿਆ : </a:t>
            </a:r>
            <a:endParaRPr lang="pa" dirty="0"/>
          </a:p>
        </p:txBody>
      </p:sp>
      <p:grpSp>
        <p:nvGrpSpPr>
          <p:cNvPr id="3" name="Group 2">
            <a:extLst>
              <a:ext uri="{FF2B5EF4-FFF2-40B4-BE49-F238E27FC236}">
                <a16:creationId xmlns:a16="http://schemas.microsoft.com/office/drawing/2014/main" id="{F2438369-35B8-4E3B-9ADB-7A57688CA7C3}"/>
              </a:ext>
            </a:extLst>
          </p:cNvPr>
          <p:cNvGrpSpPr/>
          <p:nvPr/>
        </p:nvGrpSpPr>
        <p:grpSpPr>
          <a:xfrm>
            <a:off x="1606325" y="2523236"/>
            <a:ext cx="15075351" cy="3726359"/>
            <a:chOff x="1408681" y="3334398"/>
            <a:chExt cx="15075351" cy="3726359"/>
          </a:xfrm>
        </p:grpSpPr>
        <p:sp>
          <p:nvSpPr>
            <p:cNvPr id="4" name="TextBox 3">
              <a:extLst>
                <a:ext uri="{FF2B5EF4-FFF2-40B4-BE49-F238E27FC236}">
                  <a16:creationId xmlns:a16="http://schemas.microsoft.com/office/drawing/2014/main" id="{C61F79A0-FDEE-4481-97BD-AEB80016AB77}"/>
                </a:ext>
              </a:extLst>
            </p:cNvPr>
            <p:cNvSpPr txBox="1"/>
            <p:nvPr/>
          </p:nvSpPr>
          <p:spPr>
            <a:xfrm>
              <a:off x="1583859" y="3336973"/>
              <a:ext cx="3359200" cy="1261884"/>
            </a:xfrm>
            <a:prstGeom prst="rect">
              <a:avLst/>
            </a:prstGeom>
            <a:noFill/>
            <a:ln>
              <a:noFill/>
            </a:ln>
          </p:spPr>
          <p:txBody>
            <a:bodyPr wrap="square" rtlCol="0">
              <a:spAutoFit/>
            </a:bodyPr>
            <a:lstStyle/>
            <a:p>
              <a:pPr algn="l" rtl="0"/>
              <a:r>
                <a:rPr lang="pa" sz="38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ਖਾਤਾ ਬਣਾਉਣਾ</a:t>
              </a:r>
              <a:endParaRPr lang="pa" sz="3800" dirty="0"/>
            </a:p>
          </p:txBody>
        </p:sp>
        <p:sp>
          <p:nvSpPr>
            <p:cNvPr id="5" name="TextBox 4">
              <a:extLst>
                <a:ext uri="{FF2B5EF4-FFF2-40B4-BE49-F238E27FC236}">
                  <a16:creationId xmlns:a16="http://schemas.microsoft.com/office/drawing/2014/main" id="{08DE5B1E-38DE-41A9-891D-71DDD75BECBB}"/>
                </a:ext>
              </a:extLst>
            </p:cNvPr>
            <p:cNvSpPr txBox="1"/>
            <p:nvPr/>
          </p:nvSpPr>
          <p:spPr>
            <a:xfrm>
              <a:off x="6997147" y="3334398"/>
              <a:ext cx="3302724" cy="1261884"/>
            </a:xfrm>
            <a:prstGeom prst="rect">
              <a:avLst/>
            </a:prstGeom>
            <a:noFill/>
            <a:ln>
              <a:noFill/>
            </a:ln>
          </p:spPr>
          <p:txBody>
            <a:bodyPr wrap="square" rtlCol="0">
              <a:spAutoFit/>
            </a:bodyPr>
            <a:lstStyle/>
            <a:p>
              <a:pPr algn="l" rtl="0"/>
              <a:r>
                <a:rPr lang="pa" sz="38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ਹੁਣੇ ਇੱਕ ਮੀਟਿੰਗ ਕਰਨਾ</a:t>
              </a:r>
              <a:endParaRPr lang="pa" sz="3800" dirty="0"/>
            </a:p>
          </p:txBody>
        </p:sp>
        <p:sp>
          <p:nvSpPr>
            <p:cNvPr id="6" name="TextBox 5">
              <a:extLst>
                <a:ext uri="{FF2B5EF4-FFF2-40B4-BE49-F238E27FC236}">
                  <a16:creationId xmlns:a16="http://schemas.microsoft.com/office/drawing/2014/main" id="{0C31EB42-C53D-43D1-A2F1-5912CBB6E79B}"/>
                </a:ext>
              </a:extLst>
            </p:cNvPr>
            <p:cNvSpPr txBox="1"/>
            <p:nvPr/>
          </p:nvSpPr>
          <p:spPr>
            <a:xfrm>
              <a:off x="12390785" y="3336973"/>
              <a:ext cx="4093247" cy="1261884"/>
            </a:xfrm>
            <a:prstGeom prst="rect">
              <a:avLst/>
            </a:prstGeom>
            <a:noFill/>
            <a:ln>
              <a:noFill/>
            </a:ln>
          </p:spPr>
          <p:txBody>
            <a:bodyPr wrap="square" rtlCol="0">
              <a:spAutoFit/>
            </a:bodyPr>
            <a:lstStyle/>
            <a:p>
              <a:pPr algn="l" rtl="0"/>
              <a:r>
                <a:rPr lang="pa" sz="38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ਬਾਅਦ ਲਈ ਇੱਕ ਮੀਟਿੰਗ ਨਿਰਧਾਰਤ ਕਰਨਾ</a:t>
              </a:r>
              <a:endParaRPr lang="pa" sz="3800" dirty="0"/>
            </a:p>
          </p:txBody>
        </p:sp>
        <p:pic>
          <p:nvPicPr>
            <p:cNvPr id="7" name="Picture 6">
              <a:extLst>
                <a:ext uri="{FF2B5EF4-FFF2-40B4-BE49-F238E27FC236}">
                  <a16:creationId xmlns:a16="http://schemas.microsoft.com/office/drawing/2014/main" id="{845C2201-1AF5-4454-804B-5E2E77B8086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408681" y="5275140"/>
              <a:ext cx="3709556" cy="1785617"/>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D5569D5E-DF93-4DB0-A4B8-B45A609A11E8}"/>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l="6964" r="3358"/>
            <a:stretch/>
          </p:blipFill>
          <p:spPr>
            <a:xfrm>
              <a:off x="7841420" y="5275140"/>
              <a:ext cx="1435100" cy="1676487"/>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20C1393A-EB1F-46E7-9EFE-B31F82117280}"/>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13656644" y="5275140"/>
              <a:ext cx="1327150" cy="1639420"/>
            </a:xfrm>
            <a:prstGeom prst="rect">
              <a:avLst/>
            </a:prstGeom>
            <a:ln>
              <a:noFill/>
            </a:ln>
            <a:effectLst>
              <a:outerShdw blurRad="292100" dist="139700" dir="2700000" algn="tl" rotWithShape="0">
                <a:srgbClr val="333333">
                  <a:alpha val="65000"/>
                </a:srgbClr>
              </a:outerShdw>
            </a:effectLst>
          </p:spPr>
        </p:pic>
      </p:grpSp>
      <p:graphicFrame>
        <p:nvGraphicFramePr>
          <p:cNvPr id="10" name="Table 9">
            <a:extLst>
              <a:ext uri="{FF2B5EF4-FFF2-40B4-BE49-F238E27FC236}">
                <a16:creationId xmlns:a16="http://schemas.microsoft.com/office/drawing/2014/main" id="{ED966C03-6120-4AA9-AC08-A035C82C4CD7}"/>
              </a:ext>
            </a:extLst>
          </p:cNvPr>
          <p:cNvGraphicFramePr>
            <a:graphicFrameLocks noGrp="1"/>
          </p:cNvGraphicFramePr>
          <p:nvPr/>
        </p:nvGraphicFramePr>
        <p:xfrm>
          <a:off x="1257300" y="9183052"/>
          <a:ext cx="15773400" cy="556260"/>
        </p:xfrm>
        <a:graphic>
          <a:graphicData uri="http://schemas.openxmlformats.org/drawingml/2006/table">
            <a:tbl>
              <a:tblPr firstRow="1" bandRow="1">
                <a:tableStyleId>{5C22544A-7EE6-4342-B048-85BDC9FD1C3A}</a:tableStyleId>
              </a:tblPr>
              <a:tblGrid>
                <a:gridCol w="3154680">
                  <a:extLst>
                    <a:ext uri="{9D8B030D-6E8A-4147-A177-3AD203B41FA5}">
                      <a16:colId xmlns:a16="http://schemas.microsoft.com/office/drawing/2014/main" val="936275489"/>
                    </a:ext>
                  </a:extLst>
                </a:gridCol>
                <a:gridCol w="3154680">
                  <a:extLst>
                    <a:ext uri="{9D8B030D-6E8A-4147-A177-3AD203B41FA5}">
                      <a16:colId xmlns:a16="http://schemas.microsoft.com/office/drawing/2014/main" val="1569657561"/>
                    </a:ext>
                  </a:extLst>
                </a:gridCol>
                <a:gridCol w="3154680">
                  <a:extLst>
                    <a:ext uri="{9D8B030D-6E8A-4147-A177-3AD203B41FA5}">
                      <a16:colId xmlns:a16="http://schemas.microsoft.com/office/drawing/2014/main" val="4145081022"/>
                    </a:ext>
                  </a:extLst>
                </a:gridCol>
                <a:gridCol w="3154680">
                  <a:extLst>
                    <a:ext uri="{9D8B030D-6E8A-4147-A177-3AD203B41FA5}">
                      <a16:colId xmlns:a16="http://schemas.microsoft.com/office/drawing/2014/main" val="2952081358"/>
                    </a:ext>
                  </a:extLst>
                </a:gridCol>
                <a:gridCol w="3154680">
                  <a:extLst>
                    <a:ext uri="{9D8B030D-6E8A-4147-A177-3AD203B41FA5}">
                      <a16:colId xmlns:a16="http://schemas.microsoft.com/office/drawing/2014/main" val="1838280659"/>
                    </a:ext>
                  </a:extLst>
                </a:gridCol>
              </a:tblGrid>
              <a:tr h="556260">
                <a:tc>
                  <a:txBody>
                    <a:bodyPr/>
                    <a:lstStyle/>
                    <a:p>
                      <a:pPr algn="ctr" rtl="0"/>
                      <a:r>
                        <a:rPr lang="pa" sz="18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ਕੀ  ਹੈ ?</a:t>
                      </a:r>
                    </a:p>
                  </a:txBody>
                  <a:tcPr marL="137160" marR="137160" marT="68580" marB="68580"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8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ਇੰਸਟਾਲ ਕਰਨਾ</a:t>
                      </a:r>
                    </a:p>
                  </a:txBody>
                  <a:tcPr marL="137160" marR="137160" marT="68580" marB="6858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8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ਸ਼ਾਮਲ ਹੋਣਾ ਅਤੇ ਛੱਡਣਾ</a:t>
                      </a:r>
                    </a:p>
                  </a:txBody>
                  <a:tcPr marL="137160" marR="137160" marT="68580" marB="6858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8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ਇੰਸਟਾਲ ਕੀਤੇ ਬਿਨਾਂ ਸ਼ਾਮਲ ਹੋਵੋ</a:t>
                      </a:r>
                    </a:p>
                  </a:txBody>
                  <a:tcPr marL="137160" marR="137160" marT="68580" marB="6858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800" b="1" i="0" u="none" baseline="0">
                          <a:solidFill>
                            <a:srgbClr val="003366"/>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marL="137160" marR="137160" marT="68580" marB="68580"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11" name="TextBox 10">
            <a:extLst>
              <a:ext uri="{FF2B5EF4-FFF2-40B4-BE49-F238E27FC236}">
                <a16:creationId xmlns:a16="http://schemas.microsoft.com/office/drawing/2014/main" id="{DAA5AEE7-BB3C-4500-85C7-76AC597E2A84}"/>
              </a:ext>
            </a:extLst>
          </p:cNvPr>
          <p:cNvSpPr txBox="1"/>
          <p:nvPr/>
        </p:nvSpPr>
        <p:spPr>
          <a:xfrm>
            <a:off x="701154" y="7190988"/>
            <a:ext cx="16329545" cy="1154355"/>
          </a:xfrm>
          <a:prstGeom prst="rect">
            <a:avLst/>
          </a:prstGeom>
          <a:noFill/>
        </p:spPr>
        <p:txBody>
          <a:bodyPr wrap="square" rtlCol="0">
            <a:spAutoFit/>
          </a:bodyPr>
          <a:lstStyle/>
          <a:p>
            <a:pPr algn="l" rtl="0">
              <a:lnSpc>
                <a:spcPct val="130000"/>
              </a:lnSpc>
            </a:pPr>
            <a:r>
              <a:rPr lang="pa" sz="2800" b="0" i="0" u="none" baseline="0">
                <a:solidFill>
                  <a:schemeClr val="tx1"/>
                </a:solidFill>
              </a:rPr>
              <a:t>ਜੇਕਰ ਤੁਸੀਂ Zoom ਮੀਟਿੰਗਾਂ ਨੂੰ ਆਯੋਜਿਤ ਕਰਨ ਵਿੱਚ ਦਿਲਚਸਪੀ ਰੱਖਦੇ ਹੋ ਤਾਂ ਇਹ ਹੁਨਰ ਬਹੁਤ ਮਦਦਗਾਰ ਹੋ ਸਕਦੇ ਹਨ। ਇਸ ਵਿੱਚ ਤੁਹਾਡੇ ਦੇਖਭਾਲਕਰਤਾ ਨਾਲ ਵਿਚਾਰ-ਚਰਚਾ ਕਰਨਾ ਜਾਂ ਸਹਾਇਤਾ ਸਮੂਹ ਵੱਲੋਂ ਦੋਸਤਾਂ ਨਾਲ ਸਮੂਹ ਕਾਲਾਂ ਕਰਨ ਸਬੰਧੀ ਮੀਟਿੰਗਾਂ ਸ਼ਾਮਲ ਹੋ ਸਕਦੀਆਂ ਹਨ। </a:t>
            </a:r>
          </a:p>
        </p:txBody>
      </p:sp>
    </p:spTree>
    <p:extLst>
      <p:ext uri="{BB962C8B-B14F-4D97-AF65-F5344CB8AC3E}">
        <p14:creationId xmlns:p14="http://schemas.microsoft.com/office/powerpoint/2010/main" val="18218063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F0E0A-0CFC-4E12-8365-963F96E3C501}"/>
              </a:ext>
            </a:extLst>
          </p:cNvPr>
          <p:cNvSpPr>
            <a:spLocks noGrp="1"/>
          </p:cNvSpPr>
          <p:nvPr>
            <p:ph type="title"/>
          </p:nvPr>
        </p:nvSpPr>
        <p:spPr>
          <a:xfrm>
            <a:off x="1257300" y="547694"/>
            <a:ext cx="16098716" cy="2779706"/>
          </a:xfrm>
        </p:spPr>
        <p:txBody>
          <a:bodyPr>
            <a:noAutofit/>
          </a:bodyPr>
          <a:lstStyle/>
          <a:p>
            <a:pPr algn="l" rtl="0"/>
            <a:r>
              <a:rPr lang="pa" b="0" i="0" u="none" baseline="0">
                <a:solidFill>
                  <a:srgbClr val="003366"/>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ਪ੍ਰਸ਼ਨ? </a:t>
            </a:r>
            <a:br>
              <a:rPr lang="pa" sz="5500">
                <a:solidFill>
                  <a:srgbClr val="003366"/>
                </a:solidFill>
                <a:latin typeface="Arial" panose="020B0604020202020204" pitchFamily="34" charset="0"/>
                <a:cs typeface="Arial" panose="020B0604020202020204" pitchFamily="34" charset="0"/>
              </a:rPr>
            </a:br>
            <a:br>
              <a:rPr lang="pa" sz="4400">
                <a:solidFill>
                  <a:srgbClr val="003366"/>
                </a:solidFill>
                <a:latin typeface="Arial" panose="020B0604020202020204" pitchFamily="34" charset="0"/>
                <a:cs typeface="Arial" panose="020B0604020202020204" pitchFamily="34" charset="0"/>
              </a:rPr>
            </a:br>
            <a:r>
              <a:rPr lang="pa" sz="3200" b="0" i="0" u="none" baseline="0">
                <a:solidFill>
                  <a:srgbClr val="003366"/>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ਇੱਥੇ Zoom ਦੀ ਵਰਤੋਂ ਕਰਦਿਆਂ ਸਿਹਤ ਪ੍ਰਬੰਧਨ ਲਈ ਮੁਫ਼ਤ ਸਰੋਤਾਂ ਦੀਆਂ ਕੁਝ ਉਦਾਹਰਣਾਂ ਦਿੱਤੀਆਂ ਗਈਆਂ ਹਨ:</a:t>
            </a:r>
            <a:endParaRPr lang="pa" sz="5500" dirty="0">
              <a:solidFill>
                <a:srgbClr val="003366"/>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BD889E6-B285-47EF-BF82-003812CEDA7F}"/>
              </a:ext>
            </a:extLst>
          </p:cNvPr>
          <p:cNvSpPr>
            <a:spLocks noGrp="1"/>
          </p:cNvSpPr>
          <p:nvPr>
            <p:ph idx="1"/>
          </p:nvPr>
        </p:nvSpPr>
        <p:spPr>
          <a:xfrm>
            <a:off x="1257300" y="3192275"/>
            <a:ext cx="16098716" cy="7094725"/>
          </a:xfrm>
        </p:spPr>
        <p:txBody>
          <a:bodyPr>
            <a:normAutofit/>
          </a:bodyPr>
          <a:lstStyle/>
          <a:p>
            <a:pPr algn="l" rtl="0"/>
            <a:r>
              <a:rPr lang="pa" sz="2850" b="1"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iCON ਪੁਰਾਣੀ ਬਿਮਾਰੀ ਦੇ ਪ੍ਰਬੰਧਨ ਸੰਬੰਧੀ Zoom ਵੈਬੀਨਾਰ</a:t>
            </a:r>
            <a:r>
              <a:rPr lang="pa" sz="285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pa" sz="285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hlinkClick r:id="rId3"/>
              </a:rPr>
              <a:t>https://iconproject.org/events/</a:t>
            </a:r>
            <a:r>
              <a:rPr lang="pa" sz="285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a:r>
          </a:p>
          <a:p>
            <a:pPr lvl="1" algn="l" rtl="0">
              <a:lnSpc>
                <a:spcPts val="3000"/>
              </a:lnSpc>
            </a:pPr>
            <a:r>
              <a:rPr lang="pa" sz="2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ਆਉਣ ਵਾਲੇ ਸਮਾਗਮਾਂ ਲਈ ਸਾਡੀ ਵੈਬਸਾਈਟ ਦੇਖੋ! ਪਿਛਲੇ ਵੈਬੀਨਾਰ ਸਿਹਤ ਵਿਸ਼ਿਆਂ ਵਿੱਚ ਘਰ ਵਿੱਚ ਪੁਰਾਣੀਆਂ ਬਿਮਾਰੀਆਂ ਦਾ ਮੁਕਾਬਲਾ ਕਰਨਾ, ਗਠੀਆ ਅਤੇ ਓਸਟੀਓਪੋਰੋਸਿਸ, ਸਟ੍ਰੋਕ, ਕਾਰਡੀਓਵੈਸਕੁਲਰ ਬਿਮਾਰੀ ਅਤੇ ਸ਼ੂਗਰ, ਸਿਹਤਮੰਦ ਖਾਣਾ, ਅਤੇ ਹੋਰ ਬਹੁਤ ਸਾਰੇ ਸ਼ਾਮਲ ਹਨ!</a:t>
            </a:r>
          </a:p>
          <a:p>
            <a:pPr algn="l" rtl="0"/>
            <a:r>
              <a:rPr lang="pa" sz="2850" b="1"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ਸਵੈ-ਪ੍ਰਬੰਧਨ ਬੀਸੀ ਵਰਚੁਅਲ ਪ੍ਰੋਗਰਾਮ</a:t>
            </a:r>
            <a:r>
              <a:rPr lang="pa" sz="285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pa" sz="285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hlinkClick r:id="rId4"/>
              </a:rPr>
              <a:t>https://www.selfmanagementbc.ca/virtualself-managementprograms</a:t>
            </a:r>
            <a:r>
              <a:rPr lang="pa" sz="30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p>
          <a:p>
            <a:pPr lvl="1" algn="l" rtl="0"/>
            <a:r>
              <a:rPr lang="pa" sz="2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ਪੁਰਾਣੀਆਂ ਬਿਮਾਰੀਆਂ, ਗੰਭੀਰ ਦਰਦ, ਸ਼ੂਗਰ, ਅਤੇ ਕੈਂਸਰ ਸਮੇਤ ਸਵੈ-ਪ੍ਰਬੰਧਨ ਦੀਆਂ ਵਿਸ਼ਿਆਂ 'ਤੇ 6 Zoom ਵਰਕਸ਼ਾਪਾਂ ਦੀ ਇੱਕ ਲੜੀ</a:t>
            </a:r>
          </a:p>
          <a:p>
            <a:pPr algn="l" rtl="0"/>
            <a:r>
              <a:rPr lang="pa" sz="2850" b="1"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ਦਰਦ ਬੀਸੀ ਆਨਲਾਈਨ ਦਰਦ ਸਹਾਇਤਾ ਅਤੇ ਤੰਦਰੁਸਤੀ ਸਮੂਹ</a:t>
            </a:r>
            <a:r>
              <a:rPr lang="pa" sz="285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pa" sz="285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hlinkClick r:id="rId5"/>
              </a:rPr>
              <a:t>https://painbc.ca/about/programs/pain-support-wellness-groups</a:t>
            </a:r>
            <a:r>
              <a:rPr lang="pa" sz="285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p>
          <a:p>
            <a:pPr lvl="1" algn="l" rtl="0">
              <a:lnSpc>
                <a:spcPts val="3000"/>
              </a:lnSpc>
            </a:pPr>
            <a:r>
              <a:rPr lang="pa" sz="2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ਸਹਾਇਤਾ ਸਮੂਹ ਕਿਸੇ੍ ਸਹਾਇਕ ਸਾਥੀ ਵੱਲੋਂ ਹੋਸਟ ਕੀਤਾ ਜਾਂਦੇ ਹਨ ਜੋ ਭਾਗੀਦਾਰਾਂ ਨੂੰ ਸਾਂਝੇ ਅਨੁਭਵ ਵਾਲੇ ਲੋਕਾਂ ਦੇ ਭਾਈਚਾਰੇ ਵਿੱਚ ਰਹਿ ਕੇ ਸਮਰੱਥ ਮਹਿਸੂਸ ਕਰਨ ਵਿੱਚ ਸਹਾਇਤਾ ਕਰਦੇ ਹਨ ਅਤੇ ਉਹਨਾਂ ਨੂੰ ਜਾਣਕਾਰੀ ਪ੍ਰਦਾਨ ਕਰਦੇ ਹਨ ਅਤੇ ਦਰਦ ਅਤੇ ਮੁਸ਼ਕਿਲਾਂ ਦਾ ਮੁਕਾਬਲਾ ਕਰਨਾ ਸਿਖਾਉਂਦੇ ਹਨ।</a:t>
            </a:r>
          </a:p>
          <a:p>
            <a:pPr algn="l" rtl="0"/>
            <a:r>
              <a:rPr lang="pa" sz="2850" b="1"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ਬੀਸੀ ਵਰਚੁਅਲ ਸਹਾਇਤਾ ਸਮੂਹਾਂ ਦੇ ਪਰਿਵਾਰਕ ਦੇਖਭਾਲਕਰਤਾ</a:t>
            </a:r>
            <a:r>
              <a:rPr lang="pa" sz="285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pa" sz="285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hlinkClick r:id="rId6"/>
              </a:rPr>
              <a:t>https://www.familycaregiversbc.ca/family-caregiver-support-groups/</a:t>
            </a:r>
            <a:r>
              <a:rPr lang="pa" sz="285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p>
          <a:p>
            <a:pPr lvl="1" algn="l" rtl="0">
              <a:lnSpc>
                <a:spcPts val="3100"/>
              </a:lnSpc>
            </a:pPr>
            <a:r>
              <a:rPr lang="pa" sz="2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ਸਮੂਹਾਂ ਦੀ ਸਹਾਇਤਾ ਕਰਦਾ ਹੈ ਜੋ ਪਰਿਵਾਰ ਦੇ ਕਿਸੇ ਸਦੱਸ ਜਾਂ ਦੋਸਤ ਦੀ ਦੇਖਭਾਲ ਕਰਨ ਦੇ ਆਪਸੀ ਅਨੁਭਵ ਦੇ ਸੰਬੰਧ ਵਿੱਚ ਬੀਸੀ ਦੇ ਲੋਕਾਂ ਨੂੰ ਮਹੀਨੇ ਵਿੱਚ ਦੋ ਵਾਰ ਜੋੜਦੇ ਹਨ।</a:t>
            </a:r>
          </a:p>
        </p:txBody>
      </p:sp>
    </p:spTree>
    <p:extLst>
      <p:ext uri="{BB962C8B-B14F-4D97-AF65-F5344CB8AC3E}">
        <p14:creationId xmlns:p14="http://schemas.microsoft.com/office/powerpoint/2010/main" val="5857980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F0E0A-0CFC-4E12-8365-963F96E3C501}"/>
              </a:ext>
            </a:extLst>
          </p:cNvPr>
          <p:cNvSpPr>
            <a:spLocks noGrp="1"/>
          </p:cNvSpPr>
          <p:nvPr>
            <p:ph type="title"/>
          </p:nvPr>
        </p:nvSpPr>
        <p:spPr/>
        <p:txBody>
          <a:bodyPr>
            <a:normAutofit/>
          </a:bodyPr>
          <a:lstStyle/>
          <a:p>
            <a:pPr algn="l" rtl="0"/>
            <a:r>
              <a:rPr lang="pa" sz="6800" b="0" i="0" u="none" baseline="0">
                <a:solidFill>
                  <a:srgbClr val="003366"/>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ਸਰੋਤ</a:t>
            </a:r>
          </a:p>
        </p:txBody>
      </p:sp>
      <p:sp>
        <p:nvSpPr>
          <p:cNvPr id="3" name="Content Placeholder 2">
            <a:extLst>
              <a:ext uri="{FF2B5EF4-FFF2-40B4-BE49-F238E27FC236}">
                <a16:creationId xmlns:a16="http://schemas.microsoft.com/office/drawing/2014/main" id="{4BD889E6-B285-47EF-BF82-003812CEDA7F}"/>
              </a:ext>
            </a:extLst>
          </p:cNvPr>
          <p:cNvSpPr>
            <a:spLocks noGrp="1"/>
          </p:cNvSpPr>
          <p:nvPr>
            <p:ph idx="1"/>
          </p:nvPr>
        </p:nvSpPr>
        <p:spPr>
          <a:xfrm>
            <a:off x="1257299" y="2536037"/>
            <a:ext cx="15948875" cy="6301598"/>
          </a:xfrm>
        </p:spPr>
        <p:txBody>
          <a:bodyPr>
            <a:normAutofit/>
          </a:bodyPr>
          <a:lstStyle/>
          <a:p>
            <a:pPr algn="l" rtl="0"/>
            <a:r>
              <a:rPr lang="pa" sz="2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Bernazzani, S. (2020, March 5). Zoom ਦੀ ਵਰਤੋਂ ਕਰਨ ਬਾਰੇ ਤੁਹਾਨੂੰ ਜੋ ਸਭ ਕੁਝ ਜਾਣਨ ਦੀ ਲੋੜ ਹੈ। 20 ਨਵੰਬਰ, 2020 ਨੂੰ </a:t>
            </a:r>
            <a:r>
              <a:rPr lang="pa" sz="2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hlinkClick r:id="rId2"/>
              </a:rPr>
              <a:t>https://www.owllabs.com/blog/zoom</a:t>
            </a:r>
            <a:r>
              <a:rPr lang="en-US" sz="2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pa" sz="2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ਤੋਂ ਪ੍ਰਾਪਤ ਕੀਤਾ ਗਿਆ </a:t>
            </a:r>
          </a:p>
          <a:p>
            <a:pPr algn="l" rtl="0"/>
            <a:r>
              <a:rPr lang="pa" sz="2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Boyarsky, K. (2020) Zoom ਵੈਬੀਨਾਰਾਂ ਦੀ ਹੋਸਟਿੰਗ ਕਰਨ ਬਾਰੇ ਤੁਹਾਨੂੰ ਜੋ ਸਭ ਕੁਝ ਜਾਣਨ ਦੀ ਲੋੜ ਹੈ। OWLLabs. 30 ਨਵੰਬਰ, 2020 ਨੂੰ  </a:t>
            </a:r>
            <a:r>
              <a:rPr lang="pa" sz="2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hlinkClick r:id="rId3"/>
              </a:rPr>
              <a:t>https://www.owllabs.com/blog/zoom-webinar</a:t>
            </a:r>
            <a:r>
              <a:rPr lang="en-US" sz="2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pa" sz="2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ਤੋਂ ਪ੍ਰਾਪਤ ਕੀਤਾ ਗਿਆ </a:t>
            </a:r>
          </a:p>
          <a:p>
            <a:pPr algn="l" rtl="0"/>
            <a:r>
              <a:rPr lang="pa" sz="2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Osborne, C. (2020, May 15). ਪੂਰਾ Zoom ਗਾਈਡ: ਮੁੱਢਲੀ ਮਦਦ ਤੋਂ ਲੈ ਕੇ ਉੱਨਤ ਤਰੀਕਿਆਂ ਤੱਕ। 20 ਨਵੰਬਰ, 2020 ਨੂੰ </a:t>
            </a:r>
            <a:r>
              <a:rPr lang="pa" sz="2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hlinkClick r:id="rId4"/>
              </a:rPr>
              <a:t>https://www.zdnet.com/article/zoom-101-a-starter-guide-for-beginners-plus-advanced-tips-and-tricks-for-pros/</a:t>
            </a:r>
            <a:r>
              <a:rPr lang="en-US" sz="2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pa" sz="2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ਤੋਂ ਪ੍ਰਾਪਤ ਕੀਤਾ ਗਿਆ </a:t>
            </a:r>
          </a:p>
          <a:p>
            <a:pPr algn="l" rtl="0"/>
            <a:r>
              <a:rPr lang="pa" sz="2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Tillman, M. (Ed.). (2020, ਨਵੰਬਰ 26). Zoom ਕੀ ਹੈ ਅਤੇ ਇਹ ਕਿਵੇਂ ਕੰਮ ਕਰਦਾ ਹੈ? ਨਾਲ ਸੁਝਾਅ ਅਤੇ ਤਰੀਕੇ। 20 ਨਵੰਬਰ, 2020 ਨੂੰ </a:t>
            </a:r>
            <a:r>
              <a:rPr lang="pa" sz="2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hlinkClick r:id="rId5"/>
              </a:rPr>
              <a:t>https://www.pocket-lint.com/apps/news/151426-what-is-zoom-and-how-does-it-work-plus-tips-and-tricks</a:t>
            </a:r>
            <a:r>
              <a:rPr lang="en-US" sz="2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pa" sz="2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ਤੋਂ ਪ੍ਰਾਪਤ ਕੀਤਾ ਗਿਆ </a:t>
            </a:r>
          </a:p>
          <a:p>
            <a:pPr algn="l" rtl="0"/>
            <a:r>
              <a:rPr lang="pa" sz="2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2020. ਆਪਣੀਆਂ Zoom ਮੀਟਿੰਗਾਂ ਤੋਂ ਵੱਧ ਤੋਂ ਵੱਧ ਪ੍ਰਾਪਤ ਕਰੋ। 30 ਨਵੰਬਰ, 2020 ਨੂੰ  </a:t>
            </a:r>
            <a:r>
              <a:rPr lang="pa" sz="2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hlinkClick r:id="rId6"/>
              </a:rPr>
              <a:t>https://zoom.us/features</a:t>
            </a:r>
            <a:r>
              <a:rPr lang="en-US" sz="2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pa" sz="2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ਤੋਂ ਪ੍ਰਾਪਤ ਕੀਤਾ ਗਿਆ </a:t>
            </a:r>
          </a:p>
          <a:p>
            <a:pPr algn="l" rtl="0"/>
            <a:r>
              <a:rPr lang="pa" sz="2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(n.d.). ਨਵੀਨਤਮ ਸੰਸਕਰਣ ਵਿੱਚ ਅੱਪਗ੍ਰੇਡ / ਅੱਪਡੇਟ ਕਰੋ। 20 ਨਵੰਬਰ, 2020 ਨੂੰ </a:t>
            </a:r>
            <a:r>
              <a:rPr lang="pa" sz="2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hlinkClick r:id="rId7"/>
              </a:rPr>
              <a:t>https://support.zoom.us/hc/en-us/articles/201362233-Upgrade-update-to-the-latest-version</a:t>
            </a:r>
            <a:r>
              <a:rPr lang="en-US" sz="2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pa" sz="2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ਤੋਂ ਪ੍ਰਾਪਤ ਕੀਤਾ ਗਿਆ </a:t>
            </a:r>
          </a:p>
          <a:p>
            <a:endParaRPr lang="pa" sz="2100" dirty="0">
              <a:latin typeface="Arial" panose="020B0604020202020204" pitchFamily="34" charset="0"/>
              <a:cs typeface="Arial" panose="020B0604020202020204" pitchFamily="34" charset="0"/>
            </a:endParaRPr>
          </a:p>
          <a:p>
            <a:endParaRPr lang="pa" sz="2100" dirty="0">
              <a:latin typeface="Arial" panose="020B0604020202020204" pitchFamily="34" charset="0"/>
              <a:cs typeface="Arial" panose="020B0604020202020204" pitchFamily="34" charset="0"/>
            </a:endParaRPr>
          </a:p>
          <a:p>
            <a:endParaRPr lang="pa" sz="2100" dirty="0">
              <a:latin typeface="Arial" panose="020B0604020202020204" pitchFamily="34" charset="0"/>
              <a:cs typeface="Arial" panose="020B0604020202020204" pitchFamily="34" charset="0"/>
            </a:endParaRPr>
          </a:p>
          <a:p>
            <a:endParaRPr lang="pa" sz="2100" dirty="0">
              <a:latin typeface="Arial" panose="020B0604020202020204" pitchFamily="34" charset="0"/>
              <a:cs typeface="Arial" panose="020B0604020202020204" pitchFamily="34" charset="0"/>
            </a:endParaRPr>
          </a:p>
          <a:p>
            <a:endParaRPr lang="pa" sz="2100" dirty="0">
              <a:latin typeface="Arial" panose="020B0604020202020204" pitchFamily="34" charset="0"/>
              <a:cs typeface="Arial" panose="020B0604020202020204" pitchFamily="34" charset="0"/>
            </a:endParaRPr>
          </a:p>
          <a:p>
            <a:endParaRPr lang="pa"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5563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1CCB47A-1C7F-4DB6-8EDA-975D5517252A}"/>
              </a:ext>
            </a:extLst>
          </p:cNvPr>
          <p:cNvSpPr>
            <a:spLocks noGrp="1"/>
          </p:cNvSpPr>
          <p:nvPr>
            <p:ph type="title"/>
          </p:nvPr>
        </p:nvSpPr>
        <p:spPr>
          <a:xfrm>
            <a:off x="1257300" y="341948"/>
            <a:ext cx="15773400" cy="1988345"/>
          </a:xfrm>
        </p:spPr>
        <p:txBody>
          <a:bodyPr>
            <a:normAutofit/>
          </a:bodyPr>
          <a:lstStyle/>
          <a:p>
            <a:pPr algn="l" rtl="0"/>
            <a:r>
              <a:rPr lang="pa" sz="5400" b="0" i="0" u="none" baseline="0">
                <a:solidFill>
                  <a:srgbClr val="003366"/>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ਖਾਤਾ ਬਣਾਉਣ ਦੇ ਫਾਇਦੇ</a:t>
            </a:r>
          </a:p>
        </p:txBody>
      </p:sp>
      <p:graphicFrame>
        <p:nvGraphicFramePr>
          <p:cNvPr id="5" name="Table 9">
            <a:extLst>
              <a:ext uri="{FF2B5EF4-FFF2-40B4-BE49-F238E27FC236}">
                <a16:creationId xmlns:a16="http://schemas.microsoft.com/office/drawing/2014/main" id="{5644C402-0A10-40F3-B730-CC4E9B01778E}"/>
              </a:ext>
            </a:extLst>
          </p:cNvPr>
          <p:cNvGraphicFramePr>
            <a:graphicFrameLocks/>
          </p:cNvGraphicFramePr>
          <p:nvPr>
            <p:extLst>
              <p:ext uri="{D42A27DB-BD31-4B8C-83A1-F6EECF244321}">
                <p14:modId xmlns:p14="http://schemas.microsoft.com/office/powerpoint/2010/main" val="220777934"/>
              </p:ext>
            </p:extLst>
          </p:nvPr>
        </p:nvGraphicFramePr>
        <p:xfrm>
          <a:off x="1257300" y="9487852"/>
          <a:ext cx="15773400" cy="36576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338715">
                <a:tc>
                  <a:txBody>
                    <a:bodyPr/>
                    <a:lstStyle/>
                    <a:p>
                      <a:pPr algn="ctr" rtl="0"/>
                      <a:r>
                        <a:rPr lang="pa" sz="1800" b="1" i="0" u="none" baseline="0">
                          <a:solidFill>
                            <a:srgbClr val="03409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ਖਾਤਾ ਬਣਾਉਣਾ</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ਮੀਟਿੰਗ ਕਰਨਾ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ਇੱਕ ਮੀਟਿੰਗ ਨਿਰਧਾਰਤ ਕਰਨਾ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
        <p:nvSpPr>
          <p:cNvPr id="6" name="TextBox 5">
            <a:extLst>
              <a:ext uri="{FF2B5EF4-FFF2-40B4-BE49-F238E27FC236}">
                <a16:creationId xmlns:a16="http://schemas.microsoft.com/office/drawing/2014/main" id="{9D61D4FD-6DCC-49F0-831A-3455926535FE}"/>
              </a:ext>
            </a:extLst>
          </p:cNvPr>
          <p:cNvSpPr txBox="1"/>
          <p:nvPr/>
        </p:nvSpPr>
        <p:spPr>
          <a:xfrm>
            <a:off x="1257300" y="2605930"/>
            <a:ext cx="11639834" cy="3354765"/>
          </a:xfrm>
          <a:prstGeom prst="rect">
            <a:avLst/>
          </a:prstGeom>
          <a:noFill/>
          <a:ln>
            <a:noFill/>
          </a:ln>
        </p:spPr>
        <p:txBody>
          <a:bodyPr wrap="square" rtlCol="0">
            <a:spAutoFit/>
          </a:bodyPr>
          <a:lstStyle/>
          <a:p>
            <a:pPr algn="l" defTabSz="1371600" rtl="0">
              <a:lnSpc>
                <a:spcPct val="120000"/>
              </a:lnSpc>
              <a:spcAft>
                <a:spcPts val="2400"/>
              </a:spcAft>
              <a:buClrTx/>
            </a:pPr>
            <a:r>
              <a:rPr lang="pa" sz="3200" b="0" i="0" u="none" kern="1200" baseline="0" dirty="0">
                <a:solidFill>
                  <a:srgbClr val="034092"/>
                </a:solidFill>
                <a:latin typeface="Arial" panose="020B0604020202020204" pitchFamily="34" charset="0"/>
                <a:ea typeface="+mn-ea"/>
                <a:cs typeface="Arial" panose="020B0604020202020204" pitchFamily="34" charset="0"/>
              </a:rPr>
              <a:t>ਜਦੋਂ ਕਿ ਤੁਹਾਨੂੰ ਕਿਸੇ ਮੀਟਿੰਗ ਵਿੱਚ ਸ਼ਾਮਲ ਹੋਣ ਲਈ Zoom ਖਾਤੇ ਦੀ ਲੋੜ ਨਹੀਂ ਹੁੰਦੀ ਹੈ, ਇੱਕ ਖਾਤਾ ਬਣਾਉਣਾ ਤੁਹਾਨੂੰ ਇਹ ਕਰਨ ਦੀ ਆਗਿਆ ਦਿੰਦਾ ਹੈ:</a:t>
            </a:r>
          </a:p>
          <a:p>
            <a:pPr marL="457200" indent="-457200" algn="l" defTabSz="1371600" rtl="0">
              <a:lnSpc>
                <a:spcPct val="120000"/>
              </a:lnSpc>
              <a:buClrTx/>
              <a:buFont typeface="Arial" panose="020B0604020202020204" pitchFamily="34" charset="0"/>
              <a:buChar char="•"/>
            </a:pPr>
            <a:r>
              <a:rPr lang="pa" sz="3200" b="0" i="0" u="none" kern="1200" baseline="0" dirty="0">
                <a:solidFill>
                  <a:srgbClr val="034092"/>
                </a:solidFill>
                <a:latin typeface="Arial" panose="020B0604020202020204" pitchFamily="34" charset="0"/>
                <a:ea typeface="+mn-ea"/>
                <a:cs typeface="Arial" panose="020B0604020202020204" pitchFamily="34" charset="0"/>
              </a:rPr>
              <a:t>ਆਪਣਾ ਖੁਦ ਦਾ ਮੀਟਿੰਗ ਲਿੰਕ ਬਣਾਉਣਾ</a:t>
            </a:r>
          </a:p>
          <a:p>
            <a:pPr marL="457200" indent="-457200" algn="l" defTabSz="1371600" rtl="0">
              <a:lnSpc>
                <a:spcPct val="120000"/>
              </a:lnSpc>
              <a:buClrTx/>
              <a:buFont typeface="Arial" panose="020B0604020202020204" pitchFamily="34" charset="0"/>
              <a:buChar char="•"/>
            </a:pPr>
            <a:r>
              <a:rPr lang="pa" sz="3200" b="0" i="0" u="none" kern="1200" baseline="0" dirty="0">
                <a:solidFill>
                  <a:srgbClr val="034092"/>
                </a:solidFill>
                <a:latin typeface="Arial" panose="020B0604020202020204" pitchFamily="34" charset="0"/>
                <a:ea typeface="+mn-ea"/>
                <a:cs typeface="Arial" panose="020B0604020202020204" pitchFamily="34" charset="0"/>
              </a:rPr>
              <a:t>ਬਾਅਦ ਦੀ ਮਿਤੀ ਅਤੇ ਸਮੇਂ ਲਈ ਆਪਣੀ ਖੁਦ ਦੀ ਮੀਟਿੰਗ ਨਿਰਧਾਰਤ ਕਰਨਾ</a:t>
            </a:r>
          </a:p>
          <a:p>
            <a:pPr marL="457200" indent="-457200" algn="l" defTabSz="1371600" rtl="0">
              <a:lnSpc>
                <a:spcPct val="120000"/>
              </a:lnSpc>
              <a:buClrTx/>
              <a:buFont typeface="Arial" panose="020B0604020202020204" pitchFamily="34" charset="0"/>
              <a:buChar char="•"/>
            </a:pPr>
            <a:r>
              <a:rPr lang="pa" sz="3200" b="0" i="0" u="none" kern="1200" baseline="0" dirty="0">
                <a:solidFill>
                  <a:srgbClr val="034092"/>
                </a:solidFill>
                <a:latin typeface="Arial" panose="020B0604020202020204" pitchFamily="34" charset="0"/>
                <a:ea typeface="+mn-ea"/>
                <a:cs typeface="Arial" panose="020B0604020202020204" pitchFamily="34" charset="0"/>
              </a:rPr>
              <a:t>ਆਪਣੀਆਂ ਪਿਛਲੀਆਂ ਅਤੇ ਆਉਣ ਵਾਲੀਆਂ ਮੀਟਿੰਗਾਂ ਦਾ ਟ੍ਰੈਕ ਰੱਖਣਾ</a:t>
            </a:r>
          </a:p>
        </p:txBody>
      </p:sp>
      <p:pic>
        <p:nvPicPr>
          <p:cNvPr id="3" name="Graphic 2" descr="Lightbulb and gear">
            <a:extLst>
              <a:ext uri="{FF2B5EF4-FFF2-40B4-BE49-F238E27FC236}">
                <a16:creationId xmlns:a16="http://schemas.microsoft.com/office/drawing/2014/main" id="{7B6C034E-BEA4-4C46-9A91-13492750FA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072064" y="2046297"/>
            <a:ext cx="4097728" cy="4097728"/>
          </a:xfrm>
          <a:prstGeom prst="rect">
            <a:avLst/>
          </a:prstGeom>
        </p:spPr>
      </p:pic>
      <p:sp>
        <p:nvSpPr>
          <p:cNvPr id="8" name="TextBox 7">
            <a:extLst>
              <a:ext uri="{FF2B5EF4-FFF2-40B4-BE49-F238E27FC236}">
                <a16:creationId xmlns:a16="http://schemas.microsoft.com/office/drawing/2014/main" id="{F8FCA589-AA59-4E0A-AA3E-7BBFF3BFBDDF}"/>
              </a:ext>
            </a:extLst>
          </p:cNvPr>
          <p:cNvSpPr txBox="1"/>
          <p:nvPr/>
        </p:nvSpPr>
        <p:spPr>
          <a:xfrm>
            <a:off x="1257300" y="6899561"/>
            <a:ext cx="14956240" cy="1077218"/>
          </a:xfrm>
          <a:prstGeom prst="rect">
            <a:avLst/>
          </a:prstGeom>
          <a:noFill/>
          <a:ln>
            <a:noFill/>
          </a:ln>
        </p:spPr>
        <p:txBody>
          <a:bodyPr wrap="square" rtlCol="0">
            <a:spAutoFit/>
          </a:bodyPr>
          <a:lstStyle/>
          <a:p>
            <a:pPr algn="l" defTabSz="1371600" rtl="0">
              <a:buClrTx/>
            </a:pPr>
            <a:r>
              <a:rPr lang="pa" sz="3200" b="0" i="0" u="none" kern="1200" baseline="0">
                <a:solidFill>
                  <a:srgbClr val="034092"/>
                </a:solidFill>
                <a:latin typeface="Arial" panose="020B0604020202020204" pitchFamily="34" charset="0"/>
                <a:ea typeface="+mn-ea"/>
                <a:cs typeface="Arial" panose="020B0604020202020204" pitchFamily="34" charset="0"/>
              </a:rPr>
              <a:t>ਇਹ ਸਿਹਤ ਪ੍ਰਬੰਧਨ ਲਈ ਬਹੁਤ ਮਦਦਗਾਰ ਹੋ ਸਕਦਾ ਹੈ, ਜਿਵੇਂ ਕਿ ਵਿਅਕਤੀ ਸਿਹਤ ਪ੍ਰਬੰਧਨ ਸੰਬੰਧੀ ਟੀਚਿਆਂ ਬਾਰੇ ਚਰਚਾ ਕਰਨ ਲਈ ਆਪਣੇ ਦੇਖਭਾਲਕਰਤਾ ਨਾਲ ਮੀਟਿੰਗ ਨਿਰਧਾਰਤ ਕਰਦੇ ਹਨ।</a:t>
            </a:r>
          </a:p>
        </p:txBody>
      </p:sp>
    </p:spTree>
    <p:extLst>
      <p:ext uri="{BB962C8B-B14F-4D97-AF65-F5344CB8AC3E}">
        <p14:creationId xmlns:p14="http://schemas.microsoft.com/office/powerpoint/2010/main" val="33545043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F0E0A-0CFC-4E12-8365-963F96E3C501}"/>
              </a:ext>
            </a:extLst>
          </p:cNvPr>
          <p:cNvSpPr>
            <a:spLocks noGrp="1"/>
          </p:cNvSpPr>
          <p:nvPr>
            <p:ph type="title"/>
          </p:nvPr>
        </p:nvSpPr>
        <p:spPr/>
        <p:txBody>
          <a:bodyPr>
            <a:normAutofit/>
          </a:bodyPr>
          <a:lstStyle/>
          <a:p>
            <a:pPr algn="l" rtl="0"/>
            <a:r>
              <a:rPr lang="pa" sz="6800" b="0" i="0" u="none" baseline="0">
                <a:solidFill>
                  <a:srgbClr val="003366"/>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ਇਮੇਜ ਕ੍ਰੈਡਿਟ ਸੂਚੀ</a:t>
            </a:r>
          </a:p>
        </p:txBody>
      </p:sp>
      <p:sp>
        <p:nvSpPr>
          <p:cNvPr id="3" name="Content Placeholder 2">
            <a:extLst>
              <a:ext uri="{FF2B5EF4-FFF2-40B4-BE49-F238E27FC236}">
                <a16:creationId xmlns:a16="http://schemas.microsoft.com/office/drawing/2014/main" id="{4BD889E6-B285-47EF-BF82-003812CEDA7F}"/>
              </a:ext>
            </a:extLst>
          </p:cNvPr>
          <p:cNvSpPr>
            <a:spLocks noGrp="1"/>
          </p:cNvSpPr>
          <p:nvPr>
            <p:ph idx="1"/>
          </p:nvPr>
        </p:nvSpPr>
        <p:spPr>
          <a:xfrm>
            <a:off x="1257300" y="2536037"/>
            <a:ext cx="15773400" cy="6301598"/>
          </a:xfrm>
        </p:spPr>
        <p:txBody>
          <a:bodyPr>
            <a:normAutofit/>
          </a:bodyPr>
          <a:lstStyle/>
          <a:p>
            <a:pPr lvl="0" algn="l" rtl="0"/>
            <a:r>
              <a:rPr lang="pa" sz="2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ਲੇਖਕ ਅਗਿਆਤ। (n.d.). </a:t>
            </a:r>
            <a:r>
              <a:rPr lang="pa" sz="2400" b="0" i="1"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ਕਲਿੱਪ ਆਰਟ ਵੀਡੀਓ ਕਾਨਫਰੰਸਿੰਗ।</a:t>
            </a:r>
            <a:r>
              <a:rPr lang="pa" sz="2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pa" sz="2400" b="0" i="0" u="sng"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hlinkClick r:id="rId2"/>
              </a:rPr>
              <a:t>https://www.pinclipart.com/pindetail/ibhxxJb_fa-c-b-zoom-clip-art-video-conferencing/</a:t>
            </a:r>
            <a:r>
              <a:rPr lang="pa" sz="2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ਤੋਂ ਪ੍ਰਾਪਤ ਕੀਤਾ ਗਿਆ </a:t>
            </a:r>
          </a:p>
          <a:p>
            <a:pPr algn="l" rtl="0"/>
            <a:r>
              <a:rPr lang="pa" sz="2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Montgomery, C. (2020.) </a:t>
            </a:r>
            <a:r>
              <a:rPr lang="pa" sz="2400" b="0" i="1"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ਕੌਫੀ ਦੇ ਨਾਲ Zoom ਕਾਲ। </a:t>
            </a:r>
            <a:r>
              <a:rPr lang="pa" sz="2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hlinkClick r:id="rId3"/>
              </a:rPr>
              <a:t>https://unsplash.com/photos/smgTvepind4</a:t>
            </a:r>
            <a:r>
              <a:rPr lang="en-US" sz="2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pa" sz="2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ਤੋਂ ਪ੍ਰਾਪਤ ਕੀਤਾ ਗਿਆ।</a:t>
            </a:r>
          </a:p>
          <a:p>
            <a:pPr algn="l" rtl="0"/>
            <a:r>
              <a:rPr lang="pa" sz="2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Sugiharto, I. (2021). [No title]. </a:t>
            </a:r>
            <a:r>
              <a:rPr lang="pa" sz="2400" b="0" i="0" u="sng"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hlinkClick r:id="rId4"/>
              </a:rPr>
              <a:t>https://unsplash.com/photos/Eh1xd5xDE-s</a:t>
            </a:r>
            <a:r>
              <a:rPr lang="en-US" sz="2400" b="0" i="0" u="sng"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pa" sz="2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ਤੋਂ ਪ੍ਰਾਪਤ ਕੀਤਾ ਗਿਆ।</a:t>
            </a:r>
          </a:p>
          <a:p>
            <a:pPr algn="l" rtl="0"/>
            <a:r>
              <a:rPr lang="pa" sz="2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ਵਿਜ਼ੁਅਲਸ। 2020. </a:t>
            </a:r>
            <a:r>
              <a:rPr lang="pa" sz="2400" b="0" i="1"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(ਵੀਡੀਓ ਚੈਟ)।</a:t>
            </a:r>
            <a:r>
              <a:rPr lang="pa" sz="2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pa" sz="2400" b="0" i="0" u="sng"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hlinkClick r:id="rId5"/>
              </a:rPr>
              <a:t>https://unsplash.com/photos/Y4qzW3AsvqI</a:t>
            </a:r>
            <a:r>
              <a:rPr lang="en-US" sz="2400" b="0" i="0"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pa" sz="2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ਤੋਂ ਪ੍ਰਾਪਤ ਕੀਤਾ ਗਿਆ। </a:t>
            </a:r>
          </a:p>
          <a:p>
            <a:endParaRPr lang="pa" sz="2400" dirty="0">
              <a:latin typeface="Arial" panose="020B0604020202020204" pitchFamily="34" charset="0"/>
              <a:cs typeface="Arial" panose="020B0604020202020204" pitchFamily="34" charset="0"/>
            </a:endParaRPr>
          </a:p>
          <a:p>
            <a:pPr algn="l" rtl="0"/>
            <a:r>
              <a:rPr lang="pa" sz="2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ਨੋਟ: ਸਲਾਈਡਾਂ 4-5, 27-33 'ਤੇ ਪੀਟਹਿਰੀਚ, ਐਲ ਦੁਆਰਾ ਸਕ੍ਰੀਨ ਕੈਪਚਰ ਪ੍ਰਦਾਨ ਕੀਤੇ ਗਏ ਸਨ।</a:t>
            </a:r>
          </a:p>
          <a:p>
            <a:pPr algn="l" rtl="0"/>
            <a:r>
              <a:rPr lang="pa" sz="2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ਨੋਟ: ਸਲਾਈਡਾਂ 6-26, 34-43, 45 'ਤੇ iCON ਦੁਆਰਾ ਸਕ੍ਰੀਨ ਕੈਪਚਰ ਪ੍ਰਦਾਨ ਕੀਤੇ ਗਏ ਸਨ।</a:t>
            </a:r>
          </a:p>
          <a:p>
            <a:endParaRPr lang="pa" sz="2400" dirty="0">
              <a:latin typeface="Arial" panose="020B0604020202020204" pitchFamily="34" charset="0"/>
              <a:cs typeface="Arial" panose="020B0604020202020204" pitchFamily="34" charset="0"/>
            </a:endParaRPr>
          </a:p>
          <a:p>
            <a:endParaRPr lang="pa" sz="2400" dirty="0">
              <a:latin typeface="Arial" panose="020B0604020202020204" pitchFamily="34" charset="0"/>
              <a:cs typeface="Arial" panose="020B0604020202020204" pitchFamily="34" charset="0"/>
            </a:endParaRPr>
          </a:p>
          <a:p>
            <a:endParaRPr lang="pa" sz="2100" dirty="0">
              <a:latin typeface="Arial" panose="020B0604020202020204" pitchFamily="34" charset="0"/>
              <a:cs typeface="Arial" panose="020B0604020202020204" pitchFamily="34" charset="0"/>
            </a:endParaRPr>
          </a:p>
          <a:p>
            <a:endParaRPr lang="pa" sz="2100" dirty="0">
              <a:latin typeface="Arial" panose="020B0604020202020204" pitchFamily="34" charset="0"/>
              <a:cs typeface="Arial" panose="020B0604020202020204" pitchFamily="34" charset="0"/>
            </a:endParaRPr>
          </a:p>
          <a:p>
            <a:endParaRPr lang="pa" sz="2100" dirty="0">
              <a:latin typeface="Arial" panose="020B0604020202020204" pitchFamily="34" charset="0"/>
              <a:cs typeface="Arial" panose="020B0604020202020204" pitchFamily="34" charset="0"/>
            </a:endParaRPr>
          </a:p>
          <a:p>
            <a:endParaRPr lang="pa" sz="2100" dirty="0">
              <a:latin typeface="Arial" panose="020B0604020202020204" pitchFamily="34" charset="0"/>
              <a:cs typeface="Arial" panose="020B0604020202020204" pitchFamily="34" charset="0"/>
            </a:endParaRPr>
          </a:p>
          <a:p>
            <a:endParaRPr lang="pa"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41139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FBDB9F-52D0-4EA0-8BCA-F2D343A48E45}"/>
              </a:ext>
            </a:extLst>
          </p:cNvPr>
          <p:cNvSpPr txBox="1"/>
          <p:nvPr/>
        </p:nvSpPr>
        <p:spPr>
          <a:xfrm>
            <a:off x="1449659" y="639081"/>
            <a:ext cx="10625025" cy="1323439"/>
          </a:xfrm>
          <a:prstGeom prst="rect">
            <a:avLst/>
          </a:prstGeom>
          <a:noFill/>
        </p:spPr>
        <p:txBody>
          <a:bodyPr wrap="none" rtlCol="0">
            <a:spAutoFit/>
          </a:bodyPr>
          <a:lstStyle/>
          <a:p>
            <a:pPr algn="l" defTabSz="1371600" rtl="0">
              <a:buClrTx/>
            </a:pPr>
            <a:r>
              <a:rPr lang="pa" sz="8000" b="0" i="0" u="none" kern="1200" baseline="0">
                <a:solidFill>
                  <a:srgbClr val="003366"/>
                </a:solidFill>
                <a:latin typeface="Arial" panose="020B0604020202020204" pitchFamily="34" charset="0"/>
                <a:ea typeface="+mn-ea"/>
                <a:cs typeface="Arial" panose="020B0604020202020204" pitchFamily="34" charset="0"/>
              </a:rPr>
              <a:t>ਤੁਹਾਡਾ ਮੁੜ ਧੰਨਵਾਦ : </a:t>
            </a:r>
          </a:p>
        </p:txBody>
      </p:sp>
      <p:grpSp>
        <p:nvGrpSpPr>
          <p:cNvPr id="9" name="Group 8">
            <a:extLst>
              <a:ext uri="{FF2B5EF4-FFF2-40B4-BE49-F238E27FC236}">
                <a16:creationId xmlns:a16="http://schemas.microsoft.com/office/drawing/2014/main" id="{9944C4B7-C115-4947-A6E9-F7473CA4D86E}"/>
              </a:ext>
            </a:extLst>
          </p:cNvPr>
          <p:cNvGrpSpPr/>
          <p:nvPr/>
        </p:nvGrpSpPr>
        <p:grpSpPr>
          <a:xfrm>
            <a:off x="2138502" y="4230723"/>
            <a:ext cx="13992468" cy="1825553"/>
            <a:chOff x="1139800" y="5469144"/>
            <a:chExt cx="9328312" cy="1217035"/>
          </a:xfrm>
        </p:grpSpPr>
        <p:pic>
          <p:nvPicPr>
            <p:cNvPr id="10" name="Picture 9">
              <a:extLst>
                <a:ext uri="{FF2B5EF4-FFF2-40B4-BE49-F238E27FC236}">
                  <a16:creationId xmlns:a16="http://schemas.microsoft.com/office/drawing/2014/main" id="{1E9374A7-E135-4271-AA3C-8AFDA87021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28200" y="5469144"/>
              <a:ext cx="2573981" cy="1217035"/>
            </a:xfrm>
            <a:prstGeom prst="rect">
              <a:avLst/>
            </a:prstGeom>
          </p:spPr>
        </p:pic>
        <p:pic>
          <p:nvPicPr>
            <p:cNvPr id="11" name="Picture 10">
              <a:extLst>
                <a:ext uri="{FF2B5EF4-FFF2-40B4-BE49-F238E27FC236}">
                  <a16:creationId xmlns:a16="http://schemas.microsoft.com/office/drawing/2014/main" id="{9C2B08CD-2F54-4423-8FE0-C613818A48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9800" y="5729761"/>
              <a:ext cx="1241703" cy="687800"/>
            </a:xfrm>
            <a:prstGeom prst="rect">
              <a:avLst/>
            </a:prstGeom>
          </p:spPr>
        </p:pic>
        <p:pic>
          <p:nvPicPr>
            <p:cNvPr id="12" name="Picture 11">
              <a:extLst>
                <a:ext uri="{FF2B5EF4-FFF2-40B4-BE49-F238E27FC236}">
                  <a16:creationId xmlns:a16="http://schemas.microsoft.com/office/drawing/2014/main" id="{25EE3CA2-2CAD-494C-A283-439D86B74EC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82657" y="5530731"/>
              <a:ext cx="4885455" cy="1131608"/>
            </a:xfrm>
            <a:prstGeom prst="rect">
              <a:avLst/>
            </a:prstGeom>
          </p:spPr>
        </p:pic>
      </p:grpSp>
      <p:sp>
        <p:nvSpPr>
          <p:cNvPr id="13" name="TextBox 12">
            <a:extLst>
              <a:ext uri="{FF2B5EF4-FFF2-40B4-BE49-F238E27FC236}">
                <a16:creationId xmlns:a16="http://schemas.microsoft.com/office/drawing/2014/main" id="{A578D1CC-B055-4719-8419-A667CCC83603}"/>
              </a:ext>
            </a:extLst>
          </p:cNvPr>
          <p:cNvSpPr txBox="1"/>
          <p:nvPr/>
        </p:nvSpPr>
        <p:spPr>
          <a:xfrm>
            <a:off x="0" y="9783433"/>
            <a:ext cx="18288000" cy="507831"/>
          </a:xfrm>
          <a:prstGeom prst="rect">
            <a:avLst/>
          </a:prstGeom>
          <a:solidFill>
            <a:srgbClr val="002060"/>
          </a:solidFill>
        </p:spPr>
        <p:txBody>
          <a:bodyPr wrap="square" bIns="0" rtlCol="0" anchor="b" anchorCtr="0">
            <a:noAutofit/>
          </a:bodyPr>
          <a:lstStyle/>
          <a:p>
            <a:pPr algn="ctr" defTabSz="1371600" rtl="0">
              <a:buClrTx/>
            </a:pPr>
            <a:r>
              <a:rPr lang="pa" sz="2700" b="1" i="0" u="none" kern="1200" baseline="0" dirty="0">
                <a:solidFill>
                  <a:prstClr val="white"/>
                </a:solidFill>
                <a:latin typeface="Calibri" panose="020F0502020204030204"/>
                <a:ea typeface="+mn-ea"/>
                <a:cs typeface="+mn-cs"/>
              </a:rPr>
              <a:t> ਬੀਸੀ ਸਿਹਤ ਮੰਤਰਾਲੇਾ ਦੇ ਮਰੀਜ਼ਾਂਵਜੋਂ ਪਹਿਲਕਦਮੀ ਦੇ ਉਹਨਾਂ ਦੇ ਸਮਰਥਨ ਲਈ ਧੰਨਵਾਦ।</a:t>
            </a:r>
          </a:p>
        </p:txBody>
      </p:sp>
    </p:spTree>
    <p:extLst>
      <p:ext uri="{BB962C8B-B14F-4D97-AF65-F5344CB8AC3E}">
        <p14:creationId xmlns:p14="http://schemas.microsoft.com/office/powerpoint/2010/main" val="14364678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4D1216-3611-40D3-B3B5-9E35F38A0CE1}"/>
              </a:ext>
            </a:extLst>
          </p:cNvPr>
          <p:cNvPicPr>
            <a:picLocks noChangeAspect="1"/>
          </p:cNvPicPr>
          <p:nvPr/>
        </p:nvPicPr>
        <p:blipFill>
          <a:blip r:embed="rId2"/>
          <a:stretch>
            <a:fillRect/>
          </a:stretch>
        </p:blipFill>
        <p:spPr>
          <a:xfrm>
            <a:off x="1672687" y="1118761"/>
            <a:ext cx="4515422" cy="1579838"/>
          </a:xfrm>
          <a:prstGeom prst="rect">
            <a:avLst/>
          </a:prstGeom>
        </p:spPr>
      </p:pic>
      <p:sp>
        <p:nvSpPr>
          <p:cNvPr id="3" name="TextBox 2">
            <a:extLst>
              <a:ext uri="{FF2B5EF4-FFF2-40B4-BE49-F238E27FC236}">
                <a16:creationId xmlns:a16="http://schemas.microsoft.com/office/drawing/2014/main" id="{D5D15499-19F2-4559-8547-F79ABFDA380A}"/>
              </a:ext>
            </a:extLst>
          </p:cNvPr>
          <p:cNvSpPr txBox="1"/>
          <p:nvPr/>
        </p:nvSpPr>
        <p:spPr>
          <a:xfrm>
            <a:off x="1672685" y="3628322"/>
            <a:ext cx="14942634" cy="4247317"/>
          </a:xfrm>
          <a:prstGeom prst="rect">
            <a:avLst/>
          </a:prstGeom>
          <a:noFill/>
        </p:spPr>
        <p:txBody>
          <a:bodyPr wrap="square" rtlCol="0">
            <a:spAutoFit/>
          </a:bodyPr>
          <a:lstStyle/>
          <a:p>
            <a:pPr algn="just" defTabSz="1371636" rtl="0">
              <a:buClrTx/>
            </a:pPr>
            <a:r>
              <a:rPr lang="pa" sz="3000" b="0" i="0" u="none" kern="1200" baseline="0" dirty="0">
                <a:solidFill>
                  <a:prstClr val="black"/>
                </a:solidFill>
                <a:latin typeface="Arial" panose="020B0604020202020204" pitchFamily="34" charset="0"/>
                <a:ea typeface="+mn-ea"/>
                <a:cs typeface="Arial" panose="020B0604020202020204" pitchFamily="34" charset="0"/>
              </a:rPr>
              <a:t>© 2020 ਬ੍ਰਿਟਿਸ਼ ਕੋਲੰਬੀਆ ਯੂਨੀਵਰਸਿਟੀ।  </a:t>
            </a:r>
          </a:p>
          <a:p>
            <a:pPr algn="just" defTabSz="1371636" rtl="0">
              <a:buClrTx/>
            </a:pPr>
            <a:endParaRPr lang="pa" sz="3000" kern="1200" dirty="0">
              <a:solidFill>
                <a:prstClr val="black"/>
              </a:solidFill>
              <a:latin typeface="Arial" panose="020B0604020202020204" pitchFamily="34" charset="0"/>
              <a:ea typeface="+mn-ea"/>
              <a:cs typeface="Arial" panose="020B0604020202020204" pitchFamily="34" charset="0"/>
            </a:endParaRPr>
          </a:p>
          <a:p>
            <a:pPr algn="l" defTabSz="1371636" rtl="0">
              <a:buClrTx/>
            </a:pPr>
            <a:r>
              <a:rPr lang="pa" sz="3000" b="0" i="0" u="none" kern="1200" baseline="0" dirty="0">
                <a:solidFill>
                  <a:prstClr val="black"/>
                </a:solidFill>
                <a:latin typeface="Arial" panose="020B0604020202020204" pitchFamily="34" charset="0"/>
                <a:ea typeface="+mn-ea"/>
                <a:cs typeface="Arial" panose="020B0604020202020204" pitchFamily="34" charset="0"/>
              </a:rPr>
              <a:t>ਇਹ ਕੰਮ ਕ੍ਰੀਏਟਿਵ ਕਾਮਨਜ਼ ਐਟ੍ਰਬਿਊਸ਼ਨ-ਗੈਰ-ਵਪਾਰਕ-ਨੋ ਡੇਰੀਵੇਟਿਵਜ਼ 4.0 ਅੰਤਰਰਾਸ਼ਟਰੀ ਲਾਇਸੈਂਸ ਦੇ ਤਹਿਤ ਲਾਇਸੰਸਸ਼ੁਦਾ ਹੈ </a:t>
            </a:r>
          </a:p>
          <a:p>
            <a:pPr algn="l" defTabSz="1371636" rtl="0">
              <a:buClrTx/>
            </a:pPr>
            <a:r>
              <a:rPr lang="pa" sz="3000" b="0" i="0" u="none" kern="1200" baseline="0" dirty="0">
                <a:solidFill>
                  <a:prstClr val="black"/>
                </a:solidFill>
                <a:latin typeface="Arial" panose="020B0604020202020204" pitchFamily="34" charset="0"/>
                <a:ea typeface="+mn-ea"/>
                <a:cs typeface="Arial" panose="020B0604020202020204" pitchFamily="34" charset="0"/>
              </a:rPr>
              <a:t>(</a:t>
            </a:r>
            <a:r>
              <a:rPr lang="pa" sz="3000" b="0" i="0" u="sng" kern="1200" baseline="0" dirty="0">
                <a:solidFill>
                  <a:prstClr val="black"/>
                </a:solidFill>
                <a:latin typeface="Arial" panose="020B0604020202020204" pitchFamily="34" charset="0"/>
                <a:ea typeface="+mn-ea"/>
                <a:cs typeface="Arial" panose="020B0604020202020204" pitchFamily="34" charset="0"/>
                <a:hlinkClick r:id="rId3"/>
              </a:rPr>
              <a:t>http://creativecommons.org/licenses/by-nc-nd/4.0/</a:t>
            </a:r>
            <a:r>
              <a:rPr lang="pa" sz="3000" b="0" i="0" u="none" kern="1200" baseline="0" dirty="0">
                <a:solidFill>
                  <a:prstClr val="black"/>
                </a:solidFill>
                <a:latin typeface="Arial" panose="020B0604020202020204" pitchFamily="34" charset="0"/>
                <a:ea typeface="+mn-ea"/>
                <a:cs typeface="Arial" panose="020B0604020202020204" pitchFamily="34" charset="0"/>
              </a:rPr>
              <a:t>). </a:t>
            </a:r>
          </a:p>
          <a:p>
            <a:pPr algn="l" defTabSz="1371636" rtl="0">
              <a:buClrTx/>
            </a:pPr>
            <a:endParaRPr lang="pa" sz="3000" kern="1200" dirty="0">
              <a:solidFill>
                <a:prstClr val="black"/>
              </a:solidFill>
              <a:latin typeface="Arial" panose="020B0604020202020204" pitchFamily="34" charset="0"/>
              <a:ea typeface="+mn-ea"/>
              <a:cs typeface="Arial" panose="020B0604020202020204" pitchFamily="34" charset="0"/>
            </a:endParaRPr>
          </a:p>
          <a:p>
            <a:pPr algn="l" defTabSz="1371636" rtl="0">
              <a:buClrTx/>
            </a:pPr>
            <a:r>
              <a:rPr lang="pa" sz="3000" b="0" i="0" u="none" kern="1200" baseline="0" dirty="0">
                <a:solidFill>
                  <a:prstClr val="black"/>
                </a:solidFill>
                <a:latin typeface="Arial" panose="020B0604020202020204" pitchFamily="34" charset="0"/>
                <a:ea typeface="+mn-ea"/>
                <a:cs typeface="Arial" panose="020B0604020202020204" pitchFamily="34" charset="0"/>
              </a:rPr>
              <a:t>ਇਹ UBC ਡਿਜੀਟਲ ਐਮਰਜੈਂਸੀ ਮੈਡੀਸਨ ਦੁਆਰਾ ਤਿਆਰ ਕੀਤਾ ਗਿਆ ਸੀ। ਵਪਾਰਕ ਉਦੇਸ਼ਾਂ ਲਈ ਇਸ ਕੰਮ ਦੀ ਵਰਤੋਂ ਕਰਨ ਦੀ ਮਨਜ਼ੂਰੀ ਲਈ ਕਿਰਪਾ ਕਰਕੇ ਬ੍ਰਿਟਿਸ਼ ਕੋਲੰਬੀਆ ਯੂਨੀਵਰਸਿਟੀ ਦੇ ਯੂਨੀਵਰਸਿਟੀ-ਇੰਡਸਟਰੀ ਸੰਪਰਕ ਦਫ਼ਤਰ ਨਾਲ ਸੰਪਰਕ ਕਰੋ।</a:t>
            </a:r>
          </a:p>
        </p:txBody>
      </p:sp>
    </p:spTree>
    <p:extLst>
      <p:ext uri="{BB962C8B-B14F-4D97-AF65-F5344CB8AC3E}">
        <p14:creationId xmlns:p14="http://schemas.microsoft.com/office/powerpoint/2010/main" val="1096873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1CCB47A-1C7F-4DB6-8EDA-975D5517252A}"/>
              </a:ext>
            </a:extLst>
          </p:cNvPr>
          <p:cNvSpPr>
            <a:spLocks noGrp="1"/>
          </p:cNvSpPr>
          <p:nvPr>
            <p:ph type="title"/>
          </p:nvPr>
        </p:nvSpPr>
        <p:spPr>
          <a:xfrm>
            <a:off x="1257300" y="341948"/>
            <a:ext cx="15773400" cy="1988345"/>
          </a:xfrm>
        </p:spPr>
        <p:txBody>
          <a:bodyPr>
            <a:normAutofit/>
          </a:bodyPr>
          <a:lstStyle/>
          <a:p>
            <a:pPr algn="l" rtl="0"/>
            <a:r>
              <a:rPr lang="pa" sz="5400" b="0" i="0" u="none" baseline="0">
                <a:solidFill>
                  <a:srgbClr val="003366"/>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ਵੀਡੀਓ:  ਸਾਈਨ ਅੱਪ ਕਰੋ ਅਤੇ ਮੀਟਿੰਗ ਕਲਾਇੰਟ ਡਾਊਨਲੋਡ ਕਰੋ</a:t>
            </a:r>
          </a:p>
        </p:txBody>
      </p:sp>
      <p:pic>
        <p:nvPicPr>
          <p:cNvPr id="4" name="Picture 3">
            <a:hlinkClick r:id="rId2"/>
            <a:extLst>
              <a:ext uri="{FF2B5EF4-FFF2-40B4-BE49-F238E27FC236}">
                <a16:creationId xmlns:a16="http://schemas.microsoft.com/office/drawing/2014/main" id="{F0464153-9E56-4D4B-B87B-68F687E12A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57921" y="1799347"/>
            <a:ext cx="12242197" cy="7609765"/>
          </a:xfrm>
          <a:prstGeom prst="rect">
            <a:avLst/>
          </a:prstGeom>
        </p:spPr>
      </p:pic>
      <p:graphicFrame>
        <p:nvGraphicFramePr>
          <p:cNvPr id="5" name="Table 9">
            <a:extLst>
              <a:ext uri="{FF2B5EF4-FFF2-40B4-BE49-F238E27FC236}">
                <a16:creationId xmlns:a16="http://schemas.microsoft.com/office/drawing/2014/main" id="{5644C402-0A10-40F3-B730-CC4E9B01778E}"/>
              </a:ext>
            </a:extLst>
          </p:cNvPr>
          <p:cNvGraphicFramePr>
            <a:graphicFrameLocks/>
          </p:cNvGraphicFramePr>
          <p:nvPr/>
        </p:nvGraphicFramePr>
        <p:xfrm>
          <a:off x="1257300" y="9487852"/>
          <a:ext cx="15773400" cy="36576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338715">
                <a:tc>
                  <a:txBody>
                    <a:bodyPr/>
                    <a:lstStyle/>
                    <a:p>
                      <a:pPr algn="ctr" rtl="0"/>
                      <a:r>
                        <a:rPr lang="pa" sz="1800" b="1" i="0" u="none" baseline="0">
                          <a:solidFill>
                            <a:srgbClr val="03409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ਖਾਤਾ ਬਣਾਉਣਾ</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ਮੀਟਿੰਗ ਕਰਨਾ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ਇੱਕ ਮੀਟਿੰਗ ਨਿਰਧਾਰਤ ਕਰਨਾ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2920689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479953-8817-4529-951C-21ED2FFBB138}"/>
              </a:ext>
            </a:extLst>
          </p:cNvPr>
          <p:cNvSpPr txBox="1"/>
          <p:nvPr/>
        </p:nvSpPr>
        <p:spPr>
          <a:xfrm>
            <a:off x="1271242" y="735980"/>
            <a:ext cx="15410984" cy="923330"/>
          </a:xfrm>
          <a:prstGeom prst="rect">
            <a:avLst/>
          </a:prstGeom>
          <a:noFill/>
        </p:spPr>
        <p:txBody>
          <a:bodyPr wrap="square" rtlCol="0">
            <a:spAutoFit/>
          </a:bodyPr>
          <a:lstStyle/>
          <a:p>
            <a:pPr algn="l" defTabSz="1371600" rtl="0">
              <a:buClrTx/>
            </a:pPr>
            <a:r>
              <a:rPr lang="pa" sz="5400" b="0" i="0" u="none" kern="1200" baseline="0">
                <a:solidFill>
                  <a:srgbClr val="003366"/>
                </a:solidFill>
                <a:latin typeface="Arial" panose="020B0604020202020204" pitchFamily="34" charset="0"/>
                <a:ea typeface="+mj-ea"/>
                <a:cs typeface="Arial" panose="020B0604020202020204" pitchFamily="34" charset="0"/>
              </a:rPr>
              <a:t>ਇੱਕ ਖਾਤਾ ਕਿਸਮ ਜਾਂ ਪਲਾਨ ਚੁਣੋ।  </a:t>
            </a:r>
          </a:p>
        </p:txBody>
      </p:sp>
      <p:graphicFrame>
        <p:nvGraphicFramePr>
          <p:cNvPr id="10" name="Table 9">
            <a:extLst>
              <a:ext uri="{FF2B5EF4-FFF2-40B4-BE49-F238E27FC236}">
                <a16:creationId xmlns:a16="http://schemas.microsoft.com/office/drawing/2014/main" id="{5DCF34CE-1FB2-45F5-8ABD-9CEDED007926}"/>
              </a:ext>
            </a:extLst>
          </p:cNvPr>
          <p:cNvGraphicFramePr>
            <a:graphicFrameLocks/>
          </p:cNvGraphicFramePr>
          <p:nvPr>
            <p:extLst>
              <p:ext uri="{D42A27DB-BD31-4B8C-83A1-F6EECF244321}">
                <p14:modId xmlns:p14="http://schemas.microsoft.com/office/powerpoint/2010/main" val="3248041337"/>
              </p:ext>
            </p:extLst>
          </p:nvPr>
        </p:nvGraphicFramePr>
        <p:xfrm>
          <a:off x="1257300" y="9487852"/>
          <a:ext cx="15773400" cy="36576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338715">
                <a:tc>
                  <a:txBody>
                    <a:bodyPr/>
                    <a:lstStyle/>
                    <a:p>
                      <a:pPr algn="ctr" rtl="0"/>
                      <a:r>
                        <a:rPr lang="pa" sz="1800" b="1" i="0" u="none" baseline="0">
                          <a:solidFill>
                            <a:srgbClr val="03409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ਖਾਤਾ ਬਣਾਉਣਾ</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ਮੀਟਿੰਗ ਕਰਨਾ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ਇੱਕ ਮੀਟਿੰਗ ਨਿਰਧਾਰਤ ਕਰਨਾ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pic>
        <p:nvPicPr>
          <p:cNvPr id="2" name="Picture 1">
            <a:extLst>
              <a:ext uri="{FF2B5EF4-FFF2-40B4-BE49-F238E27FC236}">
                <a16:creationId xmlns:a16="http://schemas.microsoft.com/office/drawing/2014/main" id="{EC0E9D35-7218-4040-8251-BD573F8BBD4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4819854" y="2078974"/>
            <a:ext cx="12766411" cy="6129051"/>
          </a:xfrm>
          <a:prstGeom prst="rect">
            <a:avLst/>
          </a:prstGeom>
          <a:ln>
            <a:noFill/>
          </a:ln>
          <a:effectLst>
            <a:outerShdw blurRad="292100" dist="139700" dir="2700000" algn="tl" rotWithShape="0">
              <a:srgbClr val="333333">
                <a:alpha val="65000"/>
              </a:srgbClr>
            </a:outerShdw>
          </a:effectLst>
        </p:spPr>
      </p:pic>
      <p:cxnSp>
        <p:nvCxnSpPr>
          <p:cNvPr id="7" name="Straight Arrow Connector 6">
            <a:extLst>
              <a:ext uri="{FF2B5EF4-FFF2-40B4-BE49-F238E27FC236}">
                <a16:creationId xmlns:a16="http://schemas.microsoft.com/office/drawing/2014/main" id="{A814987B-EAFE-4842-8D79-71B1FC348A15}"/>
              </a:ext>
            </a:extLst>
          </p:cNvPr>
          <p:cNvCxnSpPr>
            <a:cxnSpLocks/>
          </p:cNvCxnSpPr>
          <p:nvPr/>
        </p:nvCxnSpPr>
        <p:spPr>
          <a:xfrm flipV="1">
            <a:off x="2675965" y="4303060"/>
            <a:ext cx="2581835" cy="2146126"/>
          </a:xfrm>
          <a:prstGeom prst="straightConnector1">
            <a:avLst/>
          </a:prstGeom>
          <a:ln w="76200">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3" name="TextBox 2">
            <a:extLst>
              <a:ext uri="{FF2B5EF4-FFF2-40B4-BE49-F238E27FC236}">
                <a16:creationId xmlns:a16="http://schemas.microsoft.com/office/drawing/2014/main" id="{3CA1E4AD-50DE-491E-A009-6410684075F3}"/>
              </a:ext>
            </a:extLst>
          </p:cNvPr>
          <p:cNvSpPr txBox="1"/>
          <p:nvPr/>
        </p:nvSpPr>
        <p:spPr>
          <a:xfrm>
            <a:off x="497540" y="6449185"/>
            <a:ext cx="4249271" cy="1077218"/>
          </a:xfrm>
          <a:prstGeom prst="rect">
            <a:avLst/>
          </a:prstGeom>
          <a:noFill/>
          <a:ln>
            <a:noFill/>
          </a:ln>
        </p:spPr>
        <p:txBody>
          <a:bodyPr wrap="square" rtlCol="0">
            <a:spAutoFit/>
          </a:bodyPr>
          <a:lstStyle/>
          <a:p>
            <a:pPr algn="l" defTabSz="1371600" rtl="0">
              <a:buClrTx/>
            </a:pPr>
            <a:r>
              <a:rPr lang="pa" sz="3200" b="0" i="0" u="none" kern="1200" baseline="0">
                <a:solidFill>
                  <a:srgbClr val="034092"/>
                </a:solidFill>
                <a:latin typeface="Arial" panose="020B0604020202020204" pitchFamily="34" charset="0"/>
                <a:ea typeface="+mn-ea"/>
                <a:cs typeface="Arial" panose="020B0604020202020204" pitchFamily="34" charset="0"/>
              </a:rPr>
              <a:t>Zoom ਫ੍ਰੀ ਜ਼ਿਆਦਾਤਰ ਲੋਕਾਂ ਲਈ ਵਧੀਆ ਕੰਮ ਕਰਦਾ ਹੈ।</a:t>
            </a:r>
          </a:p>
        </p:txBody>
      </p:sp>
    </p:spTree>
    <p:extLst>
      <p:ext uri="{BB962C8B-B14F-4D97-AF65-F5344CB8AC3E}">
        <p14:creationId xmlns:p14="http://schemas.microsoft.com/office/powerpoint/2010/main" val="3358896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479953-8817-4529-951C-21ED2FFBB138}"/>
              </a:ext>
            </a:extLst>
          </p:cNvPr>
          <p:cNvSpPr txBox="1"/>
          <p:nvPr/>
        </p:nvSpPr>
        <p:spPr>
          <a:xfrm>
            <a:off x="699742" y="1191525"/>
            <a:ext cx="8114058" cy="677108"/>
          </a:xfrm>
          <a:prstGeom prst="rect">
            <a:avLst/>
          </a:prstGeom>
          <a:noFill/>
        </p:spPr>
        <p:txBody>
          <a:bodyPr wrap="square" rtlCol="0">
            <a:spAutoFit/>
          </a:bodyPr>
          <a:lstStyle/>
          <a:p>
            <a:pPr algn="l" defTabSz="1371600" rtl="0">
              <a:buClrTx/>
            </a:pPr>
            <a:r>
              <a:rPr lang="pa" sz="3800" b="0" i="0" u="none" kern="1200" baseline="0" dirty="0">
                <a:solidFill>
                  <a:srgbClr val="003366"/>
                </a:solidFill>
                <a:latin typeface="Arial" panose="020B0604020202020204" pitchFamily="34" charset="0"/>
                <a:ea typeface="+mj-ea"/>
                <a:cs typeface="Arial" panose="020B0604020202020204" pitchFamily="34" charset="0"/>
              </a:rPr>
              <a:t>1. </a:t>
            </a:r>
            <a:r>
              <a:rPr lang="pa" sz="3700" b="0" i="0" u="none" kern="1200" baseline="0" dirty="0">
                <a:solidFill>
                  <a:srgbClr val="003366"/>
                </a:solidFill>
                <a:latin typeface="Arial" panose="020B0604020202020204" pitchFamily="34" charset="0"/>
                <a:ea typeface="+mj-ea"/>
                <a:cs typeface="Arial" panose="020B0604020202020204" pitchFamily="34" charset="0"/>
              </a:rPr>
              <a:t>Zoom ਖੋਲ੍ਹੋ। "ਸਾਈਨ ਇਨ" 'ਤੇ ਕਲਿੱਕ ਕਰੋ।</a:t>
            </a:r>
          </a:p>
        </p:txBody>
      </p:sp>
      <p:sp>
        <p:nvSpPr>
          <p:cNvPr id="8" name="TextBox 7">
            <a:extLst>
              <a:ext uri="{FF2B5EF4-FFF2-40B4-BE49-F238E27FC236}">
                <a16:creationId xmlns:a16="http://schemas.microsoft.com/office/drawing/2014/main" id="{9F262C13-AFC5-4278-82E9-8F6E70818DED}"/>
              </a:ext>
            </a:extLst>
          </p:cNvPr>
          <p:cNvSpPr txBox="1"/>
          <p:nvPr/>
        </p:nvSpPr>
        <p:spPr>
          <a:xfrm>
            <a:off x="996921" y="7540156"/>
            <a:ext cx="1781257" cy="346249"/>
          </a:xfrm>
          <a:prstGeom prst="rect">
            <a:avLst/>
          </a:prstGeom>
          <a:noFill/>
          <a:ln>
            <a:solidFill>
              <a:srgbClr val="FF0000"/>
            </a:solidFill>
          </a:ln>
        </p:spPr>
        <p:txBody>
          <a:bodyPr wrap="none" rtlCol="0">
            <a:spAutoFit/>
          </a:bodyPr>
          <a:lstStyle/>
          <a:p>
            <a:pPr algn="l" defTabSz="1371600" rtl="0">
              <a:buClrTx/>
            </a:pPr>
            <a:r>
              <a:rPr lang="pa" sz="1650" b="0" i="0" u="none" kern="1200" baseline="0">
                <a:solidFill>
                  <a:srgbClr val="FF0000"/>
                </a:solidFill>
                <a:latin typeface="Arial" panose="020B0604020202020204" pitchFamily="34" charset="0"/>
                <a:ea typeface="+mn-ea"/>
                <a:cs typeface="Arial" panose="020B0604020202020204" pitchFamily="34" charset="0"/>
              </a:rPr>
              <a:t>ਫੋਟੋ ਕ੍ਰੈਡਿਟ ਸ਼ਾਮਲ ਕਰੋ।</a:t>
            </a:r>
          </a:p>
        </p:txBody>
      </p:sp>
      <p:sp>
        <p:nvSpPr>
          <p:cNvPr id="9" name="TextBox 8">
            <a:extLst>
              <a:ext uri="{FF2B5EF4-FFF2-40B4-BE49-F238E27FC236}">
                <a16:creationId xmlns:a16="http://schemas.microsoft.com/office/drawing/2014/main" id="{39E0FA9A-307A-4B49-947B-265675BE606F}"/>
              </a:ext>
            </a:extLst>
          </p:cNvPr>
          <p:cNvSpPr txBox="1"/>
          <p:nvPr/>
        </p:nvSpPr>
        <p:spPr>
          <a:xfrm>
            <a:off x="8504940" y="7521196"/>
            <a:ext cx="1781257" cy="346249"/>
          </a:xfrm>
          <a:prstGeom prst="rect">
            <a:avLst/>
          </a:prstGeom>
          <a:noFill/>
          <a:ln>
            <a:solidFill>
              <a:srgbClr val="FF0000"/>
            </a:solidFill>
          </a:ln>
        </p:spPr>
        <p:txBody>
          <a:bodyPr wrap="none" rtlCol="0">
            <a:spAutoFit/>
          </a:bodyPr>
          <a:lstStyle/>
          <a:p>
            <a:pPr algn="l" defTabSz="1371600" rtl="0">
              <a:buClrTx/>
            </a:pPr>
            <a:r>
              <a:rPr lang="pa" sz="1650" b="0" i="0" u="none" kern="1200" baseline="0">
                <a:solidFill>
                  <a:srgbClr val="FF0000"/>
                </a:solidFill>
                <a:latin typeface="Arial" panose="020B0604020202020204" pitchFamily="34" charset="0"/>
                <a:ea typeface="+mn-ea"/>
                <a:cs typeface="Arial" panose="020B0604020202020204" pitchFamily="34" charset="0"/>
              </a:rPr>
              <a:t>ਫੋਟੋ ਕ੍ਰੈਡਿਟ ਸ਼ਾਮਲ ਕਰੋ।</a:t>
            </a:r>
          </a:p>
        </p:txBody>
      </p:sp>
      <p:graphicFrame>
        <p:nvGraphicFramePr>
          <p:cNvPr id="12" name="Table 9">
            <a:extLst>
              <a:ext uri="{FF2B5EF4-FFF2-40B4-BE49-F238E27FC236}">
                <a16:creationId xmlns:a16="http://schemas.microsoft.com/office/drawing/2014/main" id="{20943861-28F1-4CF0-8095-36DFCA2035CD}"/>
              </a:ext>
            </a:extLst>
          </p:cNvPr>
          <p:cNvGraphicFramePr>
            <a:graphicFrameLocks/>
          </p:cNvGraphicFramePr>
          <p:nvPr>
            <p:extLst>
              <p:ext uri="{D42A27DB-BD31-4B8C-83A1-F6EECF244321}">
                <p14:modId xmlns:p14="http://schemas.microsoft.com/office/powerpoint/2010/main" val="4116024963"/>
              </p:ext>
            </p:extLst>
          </p:nvPr>
        </p:nvGraphicFramePr>
        <p:xfrm>
          <a:off x="1257300" y="9487852"/>
          <a:ext cx="15773400" cy="36576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338715">
                <a:tc>
                  <a:txBody>
                    <a:bodyPr/>
                    <a:lstStyle/>
                    <a:p>
                      <a:pPr algn="ctr" rtl="0"/>
                      <a:r>
                        <a:rPr lang="pa" sz="1800" b="1" i="0" u="none" baseline="0">
                          <a:solidFill>
                            <a:srgbClr val="03409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ਖਾਤਾ ਬਣਾਉਣਾ</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ਮੀਟਿੰਗ ਕਰਨਾ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ਇੱਕ ਮੀਟਿੰਗ ਨਿਰਧਾਰਤ ਕਰਨਾ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grpSp>
        <p:nvGrpSpPr>
          <p:cNvPr id="6" name="Group 5">
            <a:extLst>
              <a:ext uri="{FF2B5EF4-FFF2-40B4-BE49-F238E27FC236}">
                <a16:creationId xmlns:a16="http://schemas.microsoft.com/office/drawing/2014/main" id="{E9325A7F-2EA4-49A2-A3F6-C45EBAA719AE}"/>
              </a:ext>
            </a:extLst>
          </p:cNvPr>
          <p:cNvGrpSpPr/>
          <p:nvPr/>
        </p:nvGrpSpPr>
        <p:grpSpPr>
          <a:xfrm>
            <a:off x="996921" y="2419554"/>
            <a:ext cx="6813342" cy="5534523"/>
            <a:chOff x="996921" y="2419554"/>
            <a:chExt cx="6813342" cy="5534523"/>
          </a:xfrm>
        </p:grpSpPr>
        <p:pic>
          <p:nvPicPr>
            <p:cNvPr id="2" name="Picture 1">
              <a:extLst>
                <a:ext uri="{FF2B5EF4-FFF2-40B4-BE49-F238E27FC236}">
                  <a16:creationId xmlns:a16="http://schemas.microsoft.com/office/drawing/2014/main" id="{474F7A0E-195C-48F7-80F9-11250E4A0C6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96921" y="2419554"/>
              <a:ext cx="6813342" cy="5534523"/>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5CB6E779-9E29-42A6-A33F-05067C5FB6A8}"/>
                </a:ext>
              </a:extLst>
            </p:cNvPr>
            <p:cNvSpPr/>
            <p:nvPr/>
          </p:nvSpPr>
          <p:spPr>
            <a:xfrm>
              <a:off x="2222500" y="5397500"/>
              <a:ext cx="1371602" cy="608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a" dirty="0"/>
            </a:p>
          </p:txBody>
        </p:sp>
      </p:grpSp>
      <p:grpSp>
        <p:nvGrpSpPr>
          <p:cNvPr id="4" name="Group 3">
            <a:extLst>
              <a:ext uri="{FF2B5EF4-FFF2-40B4-BE49-F238E27FC236}">
                <a16:creationId xmlns:a16="http://schemas.microsoft.com/office/drawing/2014/main" id="{ED6C43EE-8499-4A3A-994D-9B5A34D1F0FA}"/>
              </a:ext>
            </a:extLst>
          </p:cNvPr>
          <p:cNvGrpSpPr/>
          <p:nvPr/>
        </p:nvGrpSpPr>
        <p:grpSpPr>
          <a:xfrm>
            <a:off x="8504940" y="2419555"/>
            <a:ext cx="8786139" cy="5534523"/>
            <a:chOff x="8504940" y="2419555"/>
            <a:chExt cx="8786139" cy="5534523"/>
          </a:xfrm>
        </p:grpSpPr>
        <p:pic>
          <p:nvPicPr>
            <p:cNvPr id="7" name="Picture 6">
              <a:extLst>
                <a:ext uri="{FF2B5EF4-FFF2-40B4-BE49-F238E27FC236}">
                  <a16:creationId xmlns:a16="http://schemas.microsoft.com/office/drawing/2014/main" id="{81807698-B7A4-49E0-B9A2-CFED1A6988E5}"/>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tretch>
              <a:fillRect/>
            </a:stretch>
          </p:blipFill>
          <p:spPr>
            <a:xfrm>
              <a:off x="8504940" y="2419555"/>
              <a:ext cx="8786139" cy="5534523"/>
            </a:xfrm>
            <a:prstGeom prst="rect">
              <a:avLst/>
            </a:prstGeom>
            <a:ln>
              <a:no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0A7F5224-BBE5-431F-BCAA-D20DC86F76C3}"/>
                </a:ext>
              </a:extLst>
            </p:cNvPr>
            <p:cNvSpPr/>
            <p:nvPr/>
          </p:nvSpPr>
          <p:spPr>
            <a:xfrm>
              <a:off x="11037163" y="2444954"/>
              <a:ext cx="1371602" cy="9032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a" dirty="0"/>
            </a:p>
          </p:txBody>
        </p:sp>
      </p:grpSp>
      <p:cxnSp>
        <p:nvCxnSpPr>
          <p:cNvPr id="13" name="Straight Arrow Connector 12">
            <a:extLst>
              <a:ext uri="{FF2B5EF4-FFF2-40B4-BE49-F238E27FC236}">
                <a16:creationId xmlns:a16="http://schemas.microsoft.com/office/drawing/2014/main" id="{5746E043-9D5F-4CE8-B043-D88C4BB25854}"/>
              </a:ext>
            </a:extLst>
          </p:cNvPr>
          <p:cNvCxnSpPr>
            <a:cxnSpLocks/>
          </p:cNvCxnSpPr>
          <p:nvPr/>
        </p:nvCxnSpPr>
        <p:spPr>
          <a:xfrm flipH="1">
            <a:off x="5943600" y="1899411"/>
            <a:ext cx="812800" cy="389871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F3BC0DA-4C7E-4763-8922-A052AED05863}"/>
              </a:ext>
            </a:extLst>
          </p:cNvPr>
          <p:cNvCxnSpPr>
            <a:cxnSpLocks/>
          </p:cNvCxnSpPr>
          <p:nvPr/>
        </p:nvCxnSpPr>
        <p:spPr>
          <a:xfrm flipH="1">
            <a:off x="12482622" y="1873394"/>
            <a:ext cx="620820" cy="144941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EE0E078-9865-4818-B9F6-F0C9A7421CF7}"/>
              </a:ext>
            </a:extLst>
          </p:cNvPr>
          <p:cNvSpPr txBox="1"/>
          <p:nvPr/>
        </p:nvSpPr>
        <p:spPr>
          <a:xfrm>
            <a:off x="8504940" y="1165508"/>
            <a:ext cx="7490434" cy="661720"/>
          </a:xfrm>
          <a:prstGeom prst="rect">
            <a:avLst/>
          </a:prstGeom>
          <a:noFill/>
        </p:spPr>
        <p:txBody>
          <a:bodyPr wrap="square" rtlCol="0">
            <a:spAutoFit/>
          </a:bodyPr>
          <a:lstStyle/>
          <a:p>
            <a:pPr algn="l" rtl="0"/>
            <a:r>
              <a:rPr lang="pa" sz="3700" b="0" i="0" u="none" kern="1200" baseline="0" dirty="0">
                <a:solidFill>
                  <a:srgbClr val="003366"/>
                </a:solidFill>
                <a:latin typeface="Arial" panose="020B0604020202020204" pitchFamily="34" charset="0"/>
                <a:ea typeface="+mn-ea"/>
                <a:cs typeface="Arial" panose="020B0604020202020204" pitchFamily="34" charset="0"/>
              </a:rPr>
              <a:t>2. "ਮੁਫ਼ਤ ਸਾਈਨ ਅੱਪ ਕਰੋ" 'ਤੇ ਕਲਿੱਕ ਕਰੋ।</a:t>
            </a:r>
            <a:endParaRPr lang="pa" sz="3700" dirty="0">
              <a:solidFill>
                <a:srgbClr val="003366"/>
              </a:solidFill>
            </a:endParaRPr>
          </a:p>
        </p:txBody>
      </p:sp>
    </p:spTree>
    <p:extLst>
      <p:ext uri="{BB962C8B-B14F-4D97-AF65-F5344CB8AC3E}">
        <p14:creationId xmlns:p14="http://schemas.microsoft.com/office/powerpoint/2010/main" val="2890328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479953-8817-4529-951C-21ED2FFBB138}"/>
              </a:ext>
            </a:extLst>
          </p:cNvPr>
          <p:cNvSpPr txBox="1"/>
          <p:nvPr/>
        </p:nvSpPr>
        <p:spPr>
          <a:xfrm>
            <a:off x="1271242" y="735980"/>
            <a:ext cx="15410984" cy="861903"/>
          </a:xfrm>
          <a:prstGeom prst="rect">
            <a:avLst/>
          </a:prstGeom>
          <a:noFill/>
        </p:spPr>
        <p:txBody>
          <a:bodyPr wrap="square" rtlCol="0">
            <a:spAutoFit/>
          </a:bodyPr>
          <a:lstStyle/>
          <a:p>
            <a:pPr algn="l" defTabSz="1371600" rtl="0">
              <a:buClrTx/>
            </a:pPr>
            <a:r>
              <a:rPr lang="pa" sz="5001" b="0" i="0" u="none" kern="1200" baseline="0">
                <a:solidFill>
                  <a:srgbClr val="003366"/>
                </a:solidFill>
                <a:latin typeface="Arial" panose="020B0604020202020204" pitchFamily="34" charset="0"/>
                <a:ea typeface="+mn-ea"/>
                <a:cs typeface="Arial" panose="020B0604020202020204" pitchFamily="34" charset="0"/>
              </a:rPr>
              <a:t>3. ਜਨਮ ਮਿਤੀ ਦਾਖਲ ਕਰੋ, ਫਿਰ "ਜਾਰੀ ਰੱਖੋ" 'ਤੇ ਕਲਿੱਕ ਕਰੋ।</a:t>
            </a:r>
          </a:p>
        </p:txBody>
      </p:sp>
      <p:pic>
        <p:nvPicPr>
          <p:cNvPr id="3" name="Picture 2">
            <a:extLst>
              <a:ext uri="{FF2B5EF4-FFF2-40B4-BE49-F238E27FC236}">
                <a16:creationId xmlns:a16="http://schemas.microsoft.com/office/drawing/2014/main" id="{07A0E1E1-16E2-4EA0-948B-4C07DD5D295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951327" y="2045781"/>
            <a:ext cx="16385345" cy="6994173"/>
          </a:xfrm>
          <a:prstGeom prst="rect">
            <a:avLst/>
          </a:prstGeom>
          <a:ln>
            <a:noFill/>
          </a:ln>
          <a:effectLst>
            <a:outerShdw blurRad="292100" dist="139700" dir="2700000" algn="tl" rotWithShape="0">
              <a:srgbClr val="333333">
                <a:alpha val="65000"/>
              </a:srgbClr>
            </a:outerShdw>
          </a:effectLst>
        </p:spPr>
      </p:pic>
      <p:cxnSp>
        <p:nvCxnSpPr>
          <p:cNvPr id="6" name="Straight Arrow Connector 5">
            <a:extLst>
              <a:ext uri="{FF2B5EF4-FFF2-40B4-BE49-F238E27FC236}">
                <a16:creationId xmlns:a16="http://schemas.microsoft.com/office/drawing/2014/main" id="{6B0D0B53-AD21-4891-A1CC-1A33B0058BBE}"/>
              </a:ext>
            </a:extLst>
          </p:cNvPr>
          <p:cNvCxnSpPr>
            <a:cxnSpLocks/>
          </p:cNvCxnSpPr>
          <p:nvPr/>
        </p:nvCxnSpPr>
        <p:spPr>
          <a:xfrm flipH="1">
            <a:off x="9637471" y="3857734"/>
            <a:ext cx="5334000" cy="23241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5" name="Table 9">
            <a:extLst>
              <a:ext uri="{FF2B5EF4-FFF2-40B4-BE49-F238E27FC236}">
                <a16:creationId xmlns:a16="http://schemas.microsoft.com/office/drawing/2014/main" id="{FFC762D7-3138-4D86-B0F8-D3A18235A035}"/>
              </a:ext>
            </a:extLst>
          </p:cNvPr>
          <p:cNvGraphicFramePr>
            <a:graphicFrameLocks/>
          </p:cNvGraphicFramePr>
          <p:nvPr>
            <p:extLst>
              <p:ext uri="{D42A27DB-BD31-4B8C-83A1-F6EECF244321}">
                <p14:modId xmlns:p14="http://schemas.microsoft.com/office/powerpoint/2010/main" val="1372243455"/>
              </p:ext>
            </p:extLst>
          </p:nvPr>
        </p:nvGraphicFramePr>
        <p:xfrm>
          <a:off x="1257300" y="9487852"/>
          <a:ext cx="15773400" cy="36576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338715">
                <a:tc>
                  <a:txBody>
                    <a:bodyPr/>
                    <a:lstStyle/>
                    <a:p>
                      <a:pPr algn="ctr" rtl="0"/>
                      <a:r>
                        <a:rPr lang="pa" sz="1800" b="1" i="0" u="none" baseline="0">
                          <a:solidFill>
                            <a:srgbClr val="03409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ਖਾਤਾ ਬਣਾਉਣਾ</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Zoom ਮੀਟਿੰਗ ਕਰਨਾ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ਇੱਕ ਮੀਟਿੰਗ ਨਿਰਧਾਰਤ ਕਰਨਾ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pa" sz="1800" b="0" i="0" u="none" baseline="0">
                          <a:solidFill>
                            <a:schemeClr val="bg2">
                              <a:lumMod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190064845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26625</TotalTime>
  <Words>2617</Words>
  <Application>Microsoft Office PowerPoint</Application>
  <PresentationFormat>Custom</PresentationFormat>
  <Paragraphs>373</Paragraphs>
  <Slides>52</Slides>
  <Notes>19</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52</vt:i4>
      </vt:variant>
    </vt:vector>
  </HeadingPairs>
  <TitlesOfParts>
    <vt:vector size="66" baseType="lpstr">
      <vt:lpstr>Lato</vt:lpstr>
      <vt:lpstr>Arial</vt:lpstr>
      <vt:lpstr>Calibri</vt:lpstr>
      <vt:lpstr>Raavi</vt:lpstr>
      <vt:lpstr>Wingdings 3</vt:lpstr>
      <vt:lpstr>Lora</vt:lpstr>
      <vt:lpstr>Lora Bold Roman</vt:lpstr>
      <vt:lpstr>Wingdings</vt:lpstr>
      <vt:lpstr>Corbel</vt:lpstr>
      <vt:lpstr>Calibri Light</vt:lpstr>
      <vt:lpstr>Lora Regular Roman</vt:lpstr>
      <vt:lpstr>Office Theme</vt:lpstr>
      <vt:lpstr>1_Office Theme</vt:lpstr>
      <vt:lpstr>3_Office Theme</vt:lpstr>
      <vt:lpstr>PowerPoint Presentation</vt:lpstr>
      <vt:lpstr>ਪ੍ਰਵਾਨਗੀਆਂ</vt:lpstr>
      <vt:lpstr>ਵੈਬੀਨਾਰ ਦੀ ਰੂਪਰੇਖਾ:</vt:lpstr>
      <vt:lpstr>Zoom ਖਾਤਾ ਬਣਾਉਣਾ</vt:lpstr>
      <vt:lpstr>Zoom ਖਾਤਾ ਬਣਾਉਣ ਦੇ ਫਾਇਦੇ</vt:lpstr>
      <vt:lpstr>ਵੀਡੀਓ:  ਸਾਈਨ ਅੱਪ ਕਰੋ ਅਤੇ ਮੀਟਿੰਗ ਕਲਾਇੰਟ ਡਾਊਨਲੋਡ ਕਰੋ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ਹੁਣੇ ਇੱਕ ਮੀਟਿੰਗ ਕਿਵੇਂ ਕਰੀਏ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ਬਾਅਦ ਲਈ ਇੱਕ ਮੀਟਿੰਗ ਕਿਵੇਂ ਨਿਰਧਾਰਤ ਕਰਨੀ ਹੈ</vt:lpstr>
      <vt:lpstr>PowerPoint Presentation</vt:lpstr>
      <vt:lpstr>PowerPoint Presentation</vt:lpstr>
      <vt:lpstr>PowerPoint Presentation</vt:lpstr>
      <vt:lpstr>PowerPoint Presentation</vt:lpstr>
      <vt:lpstr>PowerPoint Presentation</vt:lpstr>
      <vt:lpstr>ਸਾਰਾਂਸ਼</vt:lpstr>
      <vt:lpstr>ਅਸੀਂ ਅੱਜ ਇਸ ਬਾਰੇ ਸਿੱਖਿਆ : </vt:lpstr>
      <vt:lpstr>ਅਸੀਂ ਸਿੱਖਿਆ : </vt:lpstr>
      <vt:lpstr>ਪ੍ਰਸ਼ਨ?   ਇੱਥੇ Zoom ਦੀ ਵਰਤੋਂ ਕਰਦਿਆਂ ਸਿਹਤ ਪ੍ਰਬੰਧਨ ਲਈ ਮੁਫ਼ਤ ਸਰੋਤਾਂ ਦੀਆਂ ਕੁਝ ਉਦਾਹਰਣਾਂ ਦਿੱਤੀਆਂ ਗਈਆਂ ਹਨ:</vt:lpstr>
      <vt:lpstr>ਸਰੋਤ</vt:lpstr>
      <vt:lpstr>ਇਮੇਜ ਕ੍ਰੈਡਿਟ ਸੂਚੀ</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Jamin, Anne-Marie</dc:creator>
  <cp:lastModifiedBy>Vanden Broek, Jamie</cp:lastModifiedBy>
  <cp:revision>433</cp:revision>
  <dcterms:modified xsi:type="dcterms:W3CDTF">2022-02-01T00:57:27Z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