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1.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comment2.xml" ContentType="application/vnd.openxmlformats-officedocument.presentationml.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6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14"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8288000" cy="10287000"/>
  <p:notesSz cx="6858000" cy="9144000"/>
  <p:embeddedFontLst>
    <p:embeddedFont>
      <p:font typeface="Baloo Paaji 2" pitchFamily="2" charset="0"/>
      <p:regular r:id="rId61"/>
      <p:bold r:id="rId62"/>
    </p:embeddedFont>
    <p:embeddedFont>
      <p:font typeface="Calibri" panose="020F0502020204030204" pitchFamily="34" charset="0"/>
      <p:regular r:id="rId63"/>
      <p:bold r:id="rId64"/>
      <p:italic r:id="rId65"/>
      <p:boldItalic r:id="rId66"/>
    </p:embeddedFont>
    <p:embeddedFont>
      <p:font typeface="Lora"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i7+cGROQhWFOZkqoi4FgNZMw3bv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machandran, Pooja" initials="" lastIdx="4" clrIdx="0"/>
  <p:cmAuthor id="1" name="Vanden Broek, Jamie" initials="" lastIdx="4" clrIdx="1"/>
  <p:cmAuthor id="2" name="Vanden Broek, Jamie" initials="VBJ" lastIdx="3" clrIdx="2">
    <p:extLst>
      <p:ext uri="{19B8F6BF-5375-455C-9EA6-DF929625EA0E}">
        <p15:presenceInfo xmlns:p15="http://schemas.microsoft.com/office/powerpoint/2012/main" userId="S-1-5-21-3458574638-2780845101-4193349012-381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0"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6.fntdata"/><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2-01T14:50:45.764" idx="1">
    <p:pos x="106" y="106"/>
    <p:text>Need to update to reflect approved slide</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2-01T14:51:11.209" idx="2">
    <p:pos x="10" y="10"/>
    <p:text>Need to update to match approved slide</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28650" lvl="0" indent="-171450" algn="l" rtl="0">
              <a:lnSpc>
                <a:spcPct val="100000"/>
              </a:lnSpc>
              <a:spcBef>
                <a:spcPts val="0"/>
              </a:spcBef>
              <a:spcAft>
                <a:spcPts val="0"/>
              </a:spcAft>
              <a:buSzPts val="1100"/>
              <a:buChar char="●"/>
            </a:pPr>
            <a:r>
              <a:rPr lang="en-US"/>
              <a:t>Speaker should mention that the focus of the presentation will be on health information platforms.</a:t>
            </a:r>
            <a:endParaRPr/>
          </a:p>
          <a:p>
            <a:pPr marL="628650" lvl="0" indent="-171450" algn="l" rtl="0">
              <a:lnSpc>
                <a:spcPct val="100000"/>
              </a:lnSpc>
              <a:spcBef>
                <a:spcPts val="0"/>
              </a:spcBef>
              <a:spcAft>
                <a:spcPts val="0"/>
              </a:spcAft>
              <a:buSzPts val="1100"/>
              <a:buChar char="●"/>
            </a:pPr>
            <a:r>
              <a:rPr lang="en-US" b="1"/>
              <a:t>Note: </a:t>
            </a:r>
            <a:r>
              <a:rPr lang="en-US"/>
              <a:t>Speaker should refrain from interchanging the terms health information tools and health information platform during the presentation</a:t>
            </a:r>
            <a:endParaRPr/>
          </a:p>
        </p:txBody>
      </p:sp>
      <p:sp>
        <p:nvSpPr>
          <p:cNvPr id="242" name="Google Shape;2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28650" lvl="0" indent="-171450" algn="l" rtl="0">
              <a:lnSpc>
                <a:spcPct val="100000"/>
              </a:lnSpc>
              <a:spcBef>
                <a:spcPts val="0"/>
              </a:spcBef>
              <a:spcAft>
                <a:spcPts val="0"/>
              </a:spcAft>
              <a:buSzPts val="1100"/>
              <a:buChar char="●"/>
            </a:pPr>
            <a:r>
              <a:rPr lang="en-US"/>
              <a:t>Highlight differences between health information platforms and health information tools using the example on the slides</a:t>
            </a:r>
            <a:endParaRPr/>
          </a:p>
        </p:txBody>
      </p:sp>
      <p:sp>
        <p:nvSpPr>
          <p:cNvPr id="249" name="Google Shape;2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28650" lvl="0" indent="-171450" algn="l" rtl="0">
              <a:lnSpc>
                <a:spcPct val="100000"/>
              </a:lnSpc>
              <a:spcBef>
                <a:spcPts val="0"/>
              </a:spcBef>
              <a:spcAft>
                <a:spcPts val="0"/>
              </a:spcAft>
              <a:buSzPts val="1100"/>
              <a:buChar char="●"/>
            </a:pPr>
            <a:r>
              <a:rPr lang="en-US" sz="1100" b="1" i="0" u="none" strike="noStrike" cap="none">
                <a:solidFill>
                  <a:schemeClr val="dk1"/>
                </a:solidFill>
                <a:latin typeface="Arial"/>
                <a:ea typeface="Arial"/>
                <a:cs typeface="Arial"/>
                <a:sym typeface="Arial"/>
              </a:rPr>
              <a:t>Emphasis that the focus of the presentation will be on health information platforms </a:t>
            </a:r>
            <a:endParaRPr/>
          </a:p>
          <a:p>
            <a:pPr marL="628650" lvl="0" indent="-171450" algn="l" rtl="0">
              <a:lnSpc>
                <a:spcPct val="100000"/>
              </a:lnSpc>
              <a:spcBef>
                <a:spcPts val="0"/>
              </a:spcBef>
              <a:spcAft>
                <a:spcPts val="0"/>
              </a:spcAft>
              <a:buSzPts val="1100"/>
              <a:buChar char="●"/>
            </a:pPr>
            <a:r>
              <a:rPr lang="en-US" sz="1100" b="0" i="0" u="none" strike="noStrike" cap="none">
                <a:solidFill>
                  <a:schemeClr val="dk1"/>
                </a:solidFill>
                <a:latin typeface="Arial"/>
                <a:ea typeface="Arial"/>
                <a:cs typeface="Arial"/>
                <a:sym typeface="Arial"/>
              </a:rPr>
              <a:t>As a user of the health information platforms, your view of the platform looks different than that of your health care provider. While your version of the platform allows you to view a summary of your heath records, your health care provider has complete access to your health records and will have the ability to change your health record (example: add a prescription to your records)</a:t>
            </a:r>
            <a:endParaRPr/>
          </a:p>
        </p:txBody>
      </p:sp>
      <p:sp>
        <p:nvSpPr>
          <p:cNvPr id="263" name="Google Shape;2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1" indent="0" algn="l" rtl="0">
              <a:lnSpc>
                <a:spcPct val="100000"/>
              </a:lnSpc>
              <a:spcBef>
                <a:spcPts val="0"/>
              </a:spcBef>
              <a:spcAft>
                <a:spcPts val="0"/>
              </a:spcAft>
              <a:buSzPts val="1100"/>
              <a:buNone/>
            </a:pPr>
            <a:endParaRPr/>
          </a:p>
        </p:txBody>
      </p:sp>
      <p:sp>
        <p:nvSpPr>
          <p:cNvPr id="278" name="Google Shape;27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03200" marR="0" lvl="0" indent="-614680" algn="l" rtl="0">
              <a:lnSpc>
                <a:spcPct val="100000"/>
              </a:lnSpc>
              <a:spcBef>
                <a:spcPts val="0"/>
              </a:spcBef>
              <a:spcAft>
                <a:spcPts val="1200"/>
              </a:spcAft>
              <a:buClr>
                <a:schemeClr val="dk2"/>
              </a:buClr>
              <a:buSzPts val="9680"/>
              <a:buFont typeface="Arial"/>
              <a:buChar char="●"/>
            </a:pPr>
            <a:r>
              <a:rPr lang="en-US" sz="8800" b="0" i="0" u="none" strike="noStrike" cap="none">
                <a:solidFill>
                  <a:srgbClr val="000000"/>
                </a:solidFill>
                <a:latin typeface="Arial"/>
                <a:ea typeface="Arial"/>
                <a:cs typeface="Arial"/>
                <a:sym typeface="Arial"/>
              </a:rPr>
              <a:t>Some </a:t>
            </a:r>
            <a:r>
              <a:rPr lang="en-US" sz="3600"/>
              <a:t>examples during the presentation to illustrate this: E.g. imaging may be available in the future, having no clinical guidance and explanation can sometimes cause anxiety in patients and patients starting to use Dr. Google, doctors now need to stay even more updated on what the general public may know about diagnoses/treatment; elaborate on what is meant by the different precautions needed to protect personal health information e.g. privacy concerns</a:t>
            </a:r>
            <a:endParaRPr/>
          </a:p>
        </p:txBody>
      </p:sp>
      <p:sp>
        <p:nvSpPr>
          <p:cNvPr id="284" name="Google Shape;2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Give examples of the different platforms available to view your lab results: mycarecompass, health gateway etc</a:t>
            </a:r>
            <a:endParaRPr/>
          </a:p>
          <a:p>
            <a:pPr marL="457200" lvl="0" indent="-228600" algn="l" rtl="0">
              <a:lnSpc>
                <a:spcPct val="100000"/>
              </a:lnSpc>
              <a:spcBef>
                <a:spcPts val="0"/>
              </a:spcBef>
              <a:spcAft>
                <a:spcPts val="0"/>
              </a:spcAft>
              <a:buSzPts val="1100"/>
              <a:buNone/>
            </a:pPr>
            <a:endParaRPr/>
          </a:p>
        </p:txBody>
      </p:sp>
      <p:sp>
        <p:nvSpPr>
          <p:cNvPr id="297" name="Google Shape;29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Speaker to explain information marked with arrow </a:t>
            </a:r>
            <a:endParaRPr/>
          </a:p>
          <a:p>
            <a:pPr marL="457200" lvl="0" indent="-298450" algn="l" rtl="0">
              <a:lnSpc>
                <a:spcPct val="100000"/>
              </a:lnSpc>
              <a:spcBef>
                <a:spcPts val="0"/>
              </a:spcBef>
              <a:spcAft>
                <a:spcPts val="0"/>
              </a:spcAft>
              <a:buSzPts val="1100"/>
              <a:buChar char="●"/>
            </a:pPr>
            <a:r>
              <a:rPr lang="en-US"/>
              <a:t>Emphasize that by </a:t>
            </a:r>
            <a:r>
              <a:rPr lang="en-US" sz="1100" b="0" i="0" u="none" strike="noStrike" cap="none">
                <a:solidFill>
                  <a:srgbClr val="000000"/>
                </a:solidFill>
                <a:latin typeface="Arial"/>
                <a:ea typeface="Arial"/>
                <a:cs typeface="Arial"/>
                <a:sym typeface="Arial"/>
              </a:rPr>
              <a:t>downloading the full report users can see the detailed numbers/values of their results</a:t>
            </a:r>
            <a:endParaRPr/>
          </a:p>
        </p:txBody>
      </p:sp>
      <p:sp>
        <p:nvSpPr>
          <p:cNvPr id="305" name="Google Shape;30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1" indent="0" algn="l" rtl="0">
              <a:lnSpc>
                <a:spcPct val="100000"/>
              </a:lnSpc>
              <a:spcBef>
                <a:spcPts val="0"/>
              </a:spcBef>
              <a:spcAft>
                <a:spcPts val="0"/>
              </a:spcAft>
              <a:buClr>
                <a:srgbClr val="000000"/>
              </a:buClr>
              <a:buSzPts val="1100"/>
              <a:buFont typeface="Arial"/>
              <a:buNone/>
            </a:pPr>
            <a:r>
              <a:rPr lang="en-US"/>
              <a:t>Sometimes patients view their results even faster than their provider can read them  e.g. patients see their urine culture results are positive and send emails and calls to their health care provider. This can increase the workload for your health care provider and slow down their ability to respond to you. </a:t>
            </a:r>
            <a:endParaRPr/>
          </a:p>
          <a:p>
            <a:pPr marL="457200" lvl="1" indent="0" algn="l" rtl="0">
              <a:lnSpc>
                <a:spcPct val="100000"/>
              </a:lnSpc>
              <a:spcBef>
                <a:spcPts val="0"/>
              </a:spcBef>
              <a:spcAft>
                <a:spcPts val="0"/>
              </a:spcAft>
              <a:buSzPts val="1100"/>
              <a:buNone/>
            </a:pPr>
            <a:endParaRPr/>
          </a:p>
        </p:txBody>
      </p:sp>
      <p:sp>
        <p:nvSpPr>
          <p:cNvPr id="315" name="Google Shape;3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88950" lvl="0" indent="-457200" algn="l" rtl="0">
              <a:lnSpc>
                <a:spcPct val="100000"/>
              </a:lnSpc>
              <a:spcBef>
                <a:spcPts val="0"/>
              </a:spcBef>
              <a:spcAft>
                <a:spcPts val="0"/>
              </a:spcAft>
              <a:buClr>
                <a:schemeClr val="dk2"/>
              </a:buClr>
              <a:buSzPts val="3960"/>
              <a:buFont typeface="Arial"/>
              <a:buChar char="•"/>
            </a:pPr>
            <a:r>
              <a:rPr lang="en-US" sz="3600" b="0" i="0" u="none" strike="noStrike" cap="none">
                <a:solidFill>
                  <a:srgbClr val="000000"/>
                </a:solidFill>
                <a:latin typeface="Arial"/>
                <a:ea typeface="Arial"/>
                <a:cs typeface="Arial"/>
                <a:sym typeface="Arial"/>
              </a:rPr>
              <a:t>Screenshot of bloodwork – senior as a case study</a:t>
            </a:r>
            <a:endParaRPr/>
          </a:p>
          <a:p>
            <a:pPr marL="488950" lvl="0" indent="-457200" algn="l" rtl="0">
              <a:lnSpc>
                <a:spcPct val="100000"/>
              </a:lnSpc>
              <a:spcBef>
                <a:spcPts val="1200"/>
              </a:spcBef>
              <a:spcAft>
                <a:spcPts val="0"/>
              </a:spcAft>
              <a:buClr>
                <a:schemeClr val="dk2"/>
              </a:buClr>
              <a:buSzPts val="3960"/>
              <a:buFont typeface="Arial"/>
              <a:buChar char="•"/>
            </a:pPr>
            <a:r>
              <a:rPr lang="en-US" sz="3600" b="1" i="0" u="none" strike="noStrike" cap="none">
                <a:solidFill>
                  <a:srgbClr val="000000"/>
                </a:solidFill>
                <a:latin typeface="Arial"/>
                <a:ea typeface="Arial"/>
                <a:cs typeface="Arial"/>
                <a:sym typeface="Arial"/>
              </a:rPr>
              <a:t>Case study: </a:t>
            </a:r>
            <a:r>
              <a:rPr lang="en-US" sz="3600" b="0" i="0" u="none" strike="noStrike" cap="none">
                <a:solidFill>
                  <a:srgbClr val="000000"/>
                </a:solidFill>
                <a:latin typeface="Arial"/>
                <a:ea typeface="Arial"/>
                <a:cs typeface="Arial"/>
                <a:sym typeface="Arial"/>
              </a:rPr>
              <a:t>Meet Joe – 70 year old, male with a heart condition. Due  to his condition, the doctor is expecting his BP to be high. Use this to discuss next slide: multiple factors influence your results, and importance of looking at the trend of your results</a:t>
            </a:r>
            <a:endParaRPr sz="3600" b="1">
              <a:latin typeface="Lora"/>
              <a:ea typeface="Lora"/>
              <a:cs typeface="Lora"/>
              <a:sym typeface="Lora"/>
            </a:endParaRPr>
          </a:p>
          <a:p>
            <a:pPr marL="457200" lvl="1" indent="0" algn="l" rtl="0">
              <a:lnSpc>
                <a:spcPct val="100000"/>
              </a:lnSpc>
              <a:spcBef>
                <a:spcPts val="1200"/>
              </a:spcBef>
              <a:spcAft>
                <a:spcPts val="0"/>
              </a:spcAft>
              <a:buSzPts val="1100"/>
              <a:buNone/>
            </a:pPr>
            <a:endParaRPr/>
          </a:p>
        </p:txBody>
      </p:sp>
      <p:sp>
        <p:nvSpPr>
          <p:cNvPr id="321" name="Google Shape;32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1" indent="0" algn="l" rtl="0">
              <a:lnSpc>
                <a:spcPct val="100000"/>
              </a:lnSpc>
              <a:spcBef>
                <a:spcPts val="0"/>
              </a:spcBef>
              <a:spcAft>
                <a:spcPts val="0"/>
              </a:spcAft>
              <a:buClr>
                <a:srgbClr val="000000"/>
              </a:buClr>
              <a:buSzPts val="1100"/>
              <a:buFont typeface="Arial"/>
              <a:buNone/>
            </a:pPr>
            <a:r>
              <a:rPr lang="en-US" sz="1100"/>
              <a:t>Since unique factors can influence your results, the means used to monitor your “out of range” levels may vary person to person. Though for some patients tracking value of their results work, for other patients, it may be more important to look at the trend of their levels over time. For example, using data tracking apps to record blood sugar.</a:t>
            </a:r>
            <a:endParaRPr/>
          </a:p>
          <a:p>
            <a:pPr marL="457200" lvl="1" indent="0" algn="l" rtl="0">
              <a:lnSpc>
                <a:spcPct val="100000"/>
              </a:lnSpc>
              <a:spcBef>
                <a:spcPts val="0"/>
              </a:spcBef>
              <a:spcAft>
                <a:spcPts val="0"/>
              </a:spcAft>
              <a:buSzPts val="1100"/>
              <a:buNone/>
            </a:pPr>
            <a:endParaRPr/>
          </a:p>
        </p:txBody>
      </p:sp>
      <p:sp>
        <p:nvSpPr>
          <p:cNvPr id="338" name="Google Shape;33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100"/>
              <a:buFont typeface="Arial"/>
              <a:buNone/>
            </a:pPr>
            <a:endParaRPr/>
          </a:p>
          <a:p>
            <a:pPr marL="628650" lvl="0" indent="-171450" algn="l" rtl="0">
              <a:lnSpc>
                <a:spcPct val="100000"/>
              </a:lnSpc>
              <a:spcBef>
                <a:spcPts val="0"/>
              </a:spcBef>
              <a:spcAft>
                <a:spcPts val="0"/>
              </a:spcAft>
              <a:buSzPts val="1100"/>
              <a:buChar char="●"/>
            </a:pPr>
            <a:r>
              <a:rPr lang="en-US"/>
              <a:t>Examples of government institutions- Msp, Health Gateway</a:t>
            </a:r>
            <a:endParaRPr/>
          </a:p>
          <a:p>
            <a:pPr marL="628650" lvl="0" indent="-171450" algn="l" rtl="0">
              <a:lnSpc>
                <a:spcPct val="100000"/>
              </a:lnSpc>
              <a:spcBef>
                <a:spcPts val="0"/>
              </a:spcBef>
              <a:spcAft>
                <a:spcPts val="0"/>
              </a:spcAft>
              <a:buSzPts val="1100"/>
              <a:buChar char="●"/>
            </a:pPr>
            <a:r>
              <a:rPr lang="en-US"/>
              <a:t>Example of health authorities and agencies: Vancouver Coastal Health, BC cancer, Fraser Health</a:t>
            </a:r>
            <a:endParaRPr/>
          </a:p>
          <a:p>
            <a:pPr marL="457200" lvl="0" indent="0" algn="l" rtl="0">
              <a:lnSpc>
                <a:spcPct val="100000"/>
              </a:lnSpc>
              <a:spcBef>
                <a:spcPts val="0"/>
              </a:spcBef>
              <a:spcAft>
                <a:spcPts val="0"/>
              </a:spcAft>
              <a:buSzPts val="1100"/>
              <a:buNone/>
            </a:pPr>
            <a:endParaRPr/>
          </a:p>
        </p:txBody>
      </p:sp>
      <p:sp>
        <p:nvSpPr>
          <p:cNvPr id="353" name="Google Shape;35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100"/>
              <a:buFont typeface="Arial"/>
              <a:buNone/>
            </a:pPr>
            <a:r>
              <a:rPr lang="en-US"/>
              <a:t>Speaker to elaborate on Point 1 (</a:t>
            </a:r>
            <a:r>
              <a:rPr lang="en-US" sz="1100">
                <a:solidFill>
                  <a:schemeClr val="dk1"/>
                </a:solidFill>
              </a:rPr>
              <a:t>Being careful about sharing sensitive information</a:t>
            </a:r>
            <a:r>
              <a:rPr lang="en-US"/>
              <a:t>) and provide an example.</a:t>
            </a:r>
            <a:endParaRPr/>
          </a:p>
          <a:p>
            <a:pPr marL="457200" lvl="0" indent="0" algn="l" rtl="0">
              <a:lnSpc>
                <a:spcPct val="100000"/>
              </a:lnSpc>
              <a:spcBef>
                <a:spcPts val="0"/>
              </a:spcBef>
              <a:spcAft>
                <a:spcPts val="0"/>
              </a:spcAft>
              <a:buSzPts val="1100"/>
              <a:buNone/>
            </a:pPr>
            <a:endParaRPr/>
          </a:p>
        </p:txBody>
      </p:sp>
      <p:sp>
        <p:nvSpPr>
          <p:cNvPr id="359" name="Google Shape;35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br>
              <a:rPr lang="en-US"/>
            </a:b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Less trustworthy sites may have malicious intents – For example, they may try to get you to pay for accessing your personal health information. However, this may not apply to all services that require pay because some credible services also require payment for medical records, such as immigration documents. Therefore it is important to exercise caution and careful judgements when making assessments.</a:t>
            </a:r>
            <a:br>
              <a:rPr lang="en-US"/>
            </a:br>
            <a:endParaRPr/>
          </a:p>
          <a:p>
            <a:pPr marL="457200" marR="0" lvl="0" indent="-298450" algn="l" rtl="0">
              <a:lnSpc>
                <a:spcPct val="100000"/>
              </a:lnSpc>
              <a:spcBef>
                <a:spcPts val="0"/>
              </a:spcBef>
              <a:spcAft>
                <a:spcPts val="0"/>
              </a:spcAft>
              <a:buClr>
                <a:srgbClr val="000000"/>
              </a:buClr>
              <a:buSzPts val="1100"/>
              <a:buFont typeface="Arial"/>
              <a:buChar char="●"/>
            </a:pPr>
            <a:r>
              <a:rPr lang="en-US"/>
              <a:t>Speaker to elaborate on how these trustworthy indicators/green flags look different across platforms. For example LifeLabs My Care Compass and Health Gateway would differ with regard to website ending (links to next slide), but both websites are endorsed by health professionals </a:t>
            </a:r>
            <a:br>
              <a:rPr lang="en-US"/>
            </a:b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b="1"/>
              <a:t>Speaker emphasize that .gov as a generalized example</a:t>
            </a:r>
            <a:endParaRPr/>
          </a:p>
          <a:p>
            <a:pPr marL="158750" lvl="0" indent="0" algn="l" rtl="0">
              <a:lnSpc>
                <a:spcPct val="100000"/>
              </a:lnSpc>
              <a:spcBef>
                <a:spcPts val="0"/>
              </a:spcBef>
              <a:spcAft>
                <a:spcPts val="0"/>
              </a:spcAft>
              <a:buSzPts val="1100"/>
              <a:buNone/>
            </a:pPr>
            <a:r>
              <a:rPr lang="en-US"/>
              <a:t>Website with .gov ending is a generalized ending for government website. Depending on the country/ province the government website belongs to, the .gov ending might have other extensions added to it (Example a website ending from the B.C. provincial government is .gov.bc.ca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When assessing websites, consider whether the websites are from a reputable organization, such as a health authority, and whether the websites were endorsed or suggested to you by a health professional you trust, such as your family physician.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While websites with certain endings might seem more credible, it is helpful to use more than one </a:t>
            </a:r>
            <a:r>
              <a:rPr lang="en-US">
                <a:highlight>
                  <a:srgbClr val="67CBDD"/>
                </a:highlight>
              </a:rPr>
              <a:t>measure</a:t>
            </a:r>
            <a:r>
              <a:rPr lang="en-US"/>
              <a:t> to assess trustworthiness of a website. It is good practice to read through the website and check the number of green flags against the number of red flags that come up, and then decide on the overall credibility of the website.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r>
              <a:rPr lang="en-US"/>
              <a:t>Example of assessing the credibility of a website: This website ends with a .com, so it is good practice to pause and look for other red/green flags before deciding on it’s credibility. </a:t>
            </a:r>
            <a:endParaRPr/>
          </a:p>
        </p:txBody>
      </p:sp>
      <p:sp>
        <p:nvSpPr>
          <p:cNvPr id="489" name="Google Shape;48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100"/>
              <a:buFont typeface="Arial"/>
              <a:buNone/>
            </a:pPr>
            <a:r>
              <a:rPr lang="en-US" sz="1100" b="0">
                <a:solidFill>
                  <a:schemeClr val="dk1"/>
                </a:solidFill>
              </a:rPr>
              <a:t>Look for and r</a:t>
            </a:r>
            <a:r>
              <a:rPr lang="en-US" sz="1100">
                <a:solidFill>
                  <a:schemeClr val="dk1"/>
                </a:solidFill>
              </a:rPr>
              <a:t>ead the “about us”, “terms of service” or “privacy” sections of the website to assess the trustworthiness of the website. Additionally, this website belongs to </a:t>
            </a:r>
            <a:r>
              <a:rPr lang="en-US"/>
              <a:t>LifeLabs, which is likely endorsed by health professionals you trust (e.g. recommended by your family physician). </a:t>
            </a:r>
            <a:endParaRPr sz="1100">
              <a:solidFill>
                <a:schemeClr val="dk1"/>
              </a:solidFill>
            </a:endParaRPr>
          </a:p>
          <a:p>
            <a:pPr marL="457200" lvl="0" indent="0" algn="l" rtl="0">
              <a:lnSpc>
                <a:spcPct val="100000"/>
              </a:lnSpc>
              <a:spcBef>
                <a:spcPts val="0"/>
              </a:spcBef>
              <a:spcAft>
                <a:spcPts val="0"/>
              </a:spcAft>
              <a:buSzPts val="1100"/>
              <a:buNone/>
            </a:pPr>
            <a:endParaRPr/>
          </a:p>
        </p:txBody>
      </p:sp>
      <p:sp>
        <p:nvSpPr>
          <p:cNvPr id="499" name="Google Shape;49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25" name="Google Shape;52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100"/>
              <a:buFont typeface="Arial"/>
              <a:buNone/>
            </a:pPr>
            <a:endParaRPr/>
          </a:p>
        </p:txBody>
      </p:sp>
      <p:sp>
        <p:nvSpPr>
          <p:cNvPr id="531" name="Google Shape;53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r>
              <a:rPr lang="en-US"/>
              <a:t>Sensitive information should only be shared with organizations or individuals that you trust, as it could be used for malicious intent. </a:t>
            </a:r>
            <a:endParaRPr/>
          </a:p>
        </p:txBody>
      </p:sp>
      <p:sp>
        <p:nvSpPr>
          <p:cNvPr id="538" name="Google Shape;53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44" name="Google Shape;54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51" name="Google Shape;55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57" name="Google Shape;55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100"/>
              <a:buFont typeface="Arial"/>
              <a:buNone/>
            </a:pPr>
            <a:r>
              <a:rPr lang="en-US" sz="1100">
                <a:solidFill>
                  <a:schemeClr val="dk1"/>
                </a:solidFill>
              </a:rPr>
              <a:t>After entering your password as the first form of identity verification, websites may ask you to verify your identity by sending an alert to your device through email, text, phone call, or notification, or by asking for your fingerprint or device passcode.</a:t>
            </a:r>
            <a:endParaRPr/>
          </a:p>
          <a:p>
            <a:pPr marL="457200" marR="0" lvl="0" indent="0" algn="l" rtl="0">
              <a:lnSpc>
                <a:spcPct val="100000"/>
              </a:lnSpc>
              <a:spcBef>
                <a:spcPts val="0"/>
              </a:spcBef>
              <a:spcAft>
                <a:spcPts val="0"/>
              </a:spcAft>
              <a:buClr>
                <a:srgbClr val="000000"/>
              </a:buClr>
              <a:buSzPts val="1100"/>
              <a:buFont typeface="Arial"/>
              <a:buNone/>
            </a:pPr>
            <a:endParaRPr sz="1100">
              <a:solidFill>
                <a:schemeClr val="dk1"/>
              </a:solidFill>
            </a:endParaRPr>
          </a:p>
          <a:p>
            <a:pPr marL="457200" marR="0" lvl="0" indent="0" algn="l" rtl="0">
              <a:lnSpc>
                <a:spcPct val="100000"/>
              </a:lnSpc>
              <a:spcBef>
                <a:spcPts val="0"/>
              </a:spcBef>
              <a:spcAft>
                <a:spcPts val="0"/>
              </a:spcAft>
              <a:buClr>
                <a:srgbClr val="000000"/>
              </a:buClr>
              <a:buSzPts val="1100"/>
              <a:buFont typeface="Arial"/>
              <a:buNone/>
            </a:pPr>
            <a:r>
              <a:rPr lang="en-US" sz="1100">
                <a:solidFill>
                  <a:schemeClr val="dk1"/>
                </a:solidFill>
              </a:rPr>
              <a:t>This provides an extra level of security. </a:t>
            </a:r>
            <a:endParaRPr/>
          </a:p>
        </p:txBody>
      </p:sp>
      <p:sp>
        <p:nvSpPr>
          <p:cNvPr id="564" name="Google Shape;56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100"/>
              <a:buFont typeface="Arial"/>
              <a:buNone/>
            </a:pPr>
            <a:r>
              <a:rPr lang="en-US" sz="1100">
                <a:solidFill>
                  <a:schemeClr val="dk1"/>
                </a:solidFill>
              </a:rPr>
              <a:t>After entering your password as the first form of identity verification, websites may ask you to verify your identity by sending an alert to your device through email, text, phone call, or notification, or by asking for your fingerprint or device passcode.</a:t>
            </a:r>
            <a:endParaRPr/>
          </a:p>
          <a:p>
            <a:pPr marL="457200" marR="0" lvl="0" indent="0" algn="l" rtl="0">
              <a:lnSpc>
                <a:spcPct val="100000"/>
              </a:lnSpc>
              <a:spcBef>
                <a:spcPts val="0"/>
              </a:spcBef>
              <a:spcAft>
                <a:spcPts val="0"/>
              </a:spcAft>
              <a:buClr>
                <a:srgbClr val="000000"/>
              </a:buClr>
              <a:buSzPts val="1100"/>
              <a:buFont typeface="Arial"/>
              <a:buNone/>
            </a:pPr>
            <a:endParaRPr sz="1100">
              <a:solidFill>
                <a:schemeClr val="dk1"/>
              </a:solidFill>
            </a:endParaRPr>
          </a:p>
          <a:p>
            <a:pPr marL="457200" marR="0" lvl="0" indent="0" algn="l" rtl="0">
              <a:lnSpc>
                <a:spcPct val="100000"/>
              </a:lnSpc>
              <a:spcBef>
                <a:spcPts val="0"/>
              </a:spcBef>
              <a:spcAft>
                <a:spcPts val="0"/>
              </a:spcAft>
              <a:buClr>
                <a:srgbClr val="000000"/>
              </a:buClr>
              <a:buSzPts val="1100"/>
              <a:buFont typeface="Arial"/>
              <a:buNone/>
            </a:pPr>
            <a:r>
              <a:rPr lang="en-US" sz="1100">
                <a:solidFill>
                  <a:schemeClr val="dk1"/>
                </a:solidFill>
              </a:rPr>
              <a:t>This provides an extra level of security. </a:t>
            </a:r>
            <a:endParaRPr/>
          </a:p>
        </p:txBody>
      </p:sp>
      <p:sp>
        <p:nvSpPr>
          <p:cNvPr id="572" name="Google Shape;57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100"/>
              <a:buFont typeface="Arial"/>
              <a:buNone/>
            </a:pPr>
            <a:r>
              <a:rPr lang="en-US" sz="1100">
                <a:solidFill>
                  <a:schemeClr val="dk1"/>
                </a:solidFill>
              </a:rPr>
              <a:t>After entering your password as the first form of identity verification, websites may ask you to verify your identity by sending an alert to your device through email, text, phone call, or notification, or by asking for your fingerprint or device passcode.</a:t>
            </a:r>
            <a:endParaRPr/>
          </a:p>
          <a:p>
            <a:pPr marL="457200" marR="0" lvl="0" indent="0" algn="l" rtl="0">
              <a:lnSpc>
                <a:spcPct val="100000"/>
              </a:lnSpc>
              <a:spcBef>
                <a:spcPts val="0"/>
              </a:spcBef>
              <a:spcAft>
                <a:spcPts val="0"/>
              </a:spcAft>
              <a:buClr>
                <a:srgbClr val="000000"/>
              </a:buClr>
              <a:buSzPts val="1100"/>
              <a:buFont typeface="Arial"/>
              <a:buNone/>
            </a:pPr>
            <a:endParaRPr sz="1100">
              <a:solidFill>
                <a:schemeClr val="dk1"/>
              </a:solidFill>
            </a:endParaRPr>
          </a:p>
          <a:p>
            <a:pPr marL="457200" marR="0" lvl="0" indent="0" algn="l" rtl="0">
              <a:lnSpc>
                <a:spcPct val="100000"/>
              </a:lnSpc>
              <a:spcBef>
                <a:spcPts val="0"/>
              </a:spcBef>
              <a:spcAft>
                <a:spcPts val="0"/>
              </a:spcAft>
              <a:buClr>
                <a:srgbClr val="000000"/>
              </a:buClr>
              <a:buSzPts val="1100"/>
              <a:buFont typeface="Arial"/>
              <a:buNone/>
            </a:pPr>
            <a:r>
              <a:rPr lang="en-US" sz="1100">
                <a:solidFill>
                  <a:schemeClr val="dk1"/>
                </a:solidFill>
              </a:rPr>
              <a:t>This provides an extra level of security. </a:t>
            </a:r>
            <a:endParaRPr/>
          </a:p>
        </p:txBody>
      </p:sp>
      <p:sp>
        <p:nvSpPr>
          <p:cNvPr id="572" name="Google Shape;57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139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0" name="Google Shape;61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617" name="Google Shape;6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r>
              <a:rPr lang="en-US"/>
              <a:t>“And more” is a cue to explain that health gateway is being constantly developed</a:t>
            </a:r>
            <a:endParaRPr/>
          </a:p>
        </p:txBody>
      </p:sp>
      <p:sp>
        <p:nvSpPr>
          <p:cNvPr id="624" name="Google Shape;62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100"/>
              <a:buFont typeface="Arial"/>
              <a:buNone/>
            </a:pPr>
            <a:r>
              <a:rPr lang="en-US" sz="1100">
                <a:solidFill>
                  <a:schemeClr val="dk1"/>
                </a:solidFill>
              </a:rPr>
              <a:t>Emily was having dizzy spells, so she had an appointment with her health care provider. During her visit, the doctor recommended she get her bloodwork done to check for possible causes. After completing her test, she can either wait for her health care provider to call her with the results, or she can visit the Health Gateway platform.</a:t>
            </a:r>
            <a:endParaRPr/>
          </a:p>
          <a:p>
            <a:pPr marL="457200" lvl="0" indent="0" algn="l" rtl="0">
              <a:lnSpc>
                <a:spcPct val="100000"/>
              </a:lnSpc>
              <a:spcBef>
                <a:spcPts val="0"/>
              </a:spcBef>
              <a:spcAft>
                <a:spcPts val="0"/>
              </a:spcAft>
              <a:buSzPts val="1100"/>
              <a:buNone/>
            </a:pPr>
            <a:endParaRPr/>
          </a:p>
        </p:txBody>
      </p:sp>
      <p:sp>
        <p:nvSpPr>
          <p:cNvPr id="630" name="Google Shape;63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642" name="Google Shape;64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650" name="Google Shape;65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659" name="Google Shape;65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r>
              <a:rPr lang="en-US"/>
              <a:t>Talk through the different features, add caveat that screenshot might look different as it is constantly being updated </a:t>
            </a:r>
            <a:endParaRPr/>
          </a:p>
        </p:txBody>
      </p:sp>
      <p:sp>
        <p:nvSpPr>
          <p:cNvPr id="665" name="Google Shape;66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671" name="Google Shape;671;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Cue speaker to mention of examples of notes they might want to add. Some example includes instruction for taking medication, questions for your doctors, additional details provided by your care provider during your appointment, any health readings to track/discuss with your doctor at your appointments</a:t>
            </a:r>
            <a:endParaRPr/>
          </a:p>
        </p:txBody>
      </p:sp>
      <p:sp>
        <p:nvSpPr>
          <p:cNvPr id="683" name="Google Shape;683;p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88" name="Google Shape;18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695" name="Google Shape;69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706" name="Google Shape;70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2" name="Google Shape;71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8" name="Google Shape;718;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3" name="Google Shape;73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0" name="Google Shape;74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6" name="Google Shape;746;p5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5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00" name="Google Shape;20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57213" marR="0" lvl="0" indent="0" algn="l" rtl="0">
              <a:lnSpc>
                <a:spcPct val="100000"/>
              </a:lnSpc>
              <a:spcBef>
                <a:spcPts val="0"/>
              </a:spcBef>
              <a:spcAft>
                <a:spcPts val="0"/>
              </a:spcAft>
              <a:buClr>
                <a:schemeClr val="dk2"/>
              </a:buClr>
              <a:buSzPts val="1210"/>
              <a:buFont typeface="Arial"/>
              <a:buNone/>
            </a:pPr>
            <a:r>
              <a:rPr lang="en-US" b="0">
                <a:solidFill>
                  <a:schemeClr val="dk1"/>
                </a:solidFill>
              </a:rPr>
              <a:t>Note regarding records being stored convenient location</a:t>
            </a:r>
            <a:r>
              <a:rPr lang="en-US">
                <a:solidFill>
                  <a:schemeClr val="dk1"/>
                </a:solidFill>
              </a:rPr>
              <a:t>: Each of your health care provider might store your health records in their own system. For example, your family doctor and cardiologist each have their own records.</a:t>
            </a:r>
            <a:br>
              <a:rPr lang="en-US">
                <a:solidFill>
                  <a:schemeClr val="dk1"/>
                </a:solidFill>
              </a:rPr>
            </a:br>
            <a:r>
              <a:rPr lang="en-US" b="1">
                <a:solidFill>
                  <a:schemeClr val="dk1"/>
                </a:solidFill>
              </a:rPr>
              <a:t>Pictures to cue speaker: </a:t>
            </a:r>
            <a:r>
              <a:rPr lang="en-US">
                <a:solidFill>
                  <a:schemeClr val="dk1"/>
                </a:solidFill>
              </a:rPr>
              <a:t>Traditionally</a:t>
            </a:r>
            <a:r>
              <a:rPr lang="en-US" sz="1100">
                <a:solidFill>
                  <a:schemeClr val="dk1"/>
                </a:solidFill>
              </a:rPr>
              <a:t>, your health records are stored as physical files at your health care provider’s office for them to access while providing care. The manner of storing data this way makes it challenging to keep track of your records, especially if you switch providers, or access alternative points of care.</a:t>
            </a:r>
            <a:r>
              <a:rPr lang="en-US">
                <a:solidFill>
                  <a:schemeClr val="dk1"/>
                </a:solidFill>
              </a:rPr>
              <a:t> </a:t>
            </a:r>
            <a:endParaRPr/>
          </a:p>
          <a:p>
            <a:pPr marL="57213" lvl="0" indent="0" algn="l" rtl="0">
              <a:lnSpc>
                <a:spcPct val="100000"/>
              </a:lnSpc>
              <a:spcBef>
                <a:spcPts val="0"/>
              </a:spcBef>
              <a:spcAft>
                <a:spcPts val="0"/>
              </a:spcAft>
              <a:buClr>
                <a:schemeClr val="dk2"/>
              </a:buClr>
              <a:buSzPts val="1210"/>
              <a:buFont typeface="Arial"/>
              <a:buNone/>
            </a:pPr>
            <a:endParaRPr/>
          </a:p>
        </p:txBody>
      </p:sp>
      <p:sp>
        <p:nvSpPr>
          <p:cNvPr id="218" name="Google Shape;21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1" i="0" u="none" strike="noStrike" cap="none">
                <a:solidFill>
                  <a:schemeClr val="dk1"/>
                </a:solidFill>
                <a:latin typeface="Arial"/>
                <a:ea typeface="Arial"/>
                <a:cs typeface="Arial"/>
                <a:sym typeface="Arial"/>
              </a:rPr>
              <a:t>Used by care providers</a:t>
            </a:r>
            <a:r>
              <a:rPr lang="en-US" sz="1100" b="0" i="0" u="none" strike="noStrike" cap="none">
                <a:solidFill>
                  <a:schemeClr val="dk1"/>
                </a:solidFill>
                <a:latin typeface="Arial"/>
                <a:ea typeface="Arial"/>
                <a:cs typeface="Arial"/>
                <a:sym typeface="Arial"/>
              </a:rPr>
              <a:t>: speaker to elaborate</a:t>
            </a:r>
            <a:endParaRPr/>
          </a:p>
          <a:p>
            <a:pPr marL="457200" lvl="0" indent="-298450" algn="l" rtl="0">
              <a:lnSpc>
                <a:spcPct val="100000"/>
              </a:lnSpc>
              <a:spcBef>
                <a:spcPts val="0"/>
              </a:spcBef>
              <a:spcAft>
                <a:spcPts val="0"/>
              </a:spcAft>
              <a:buSzPts val="1100"/>
              <a:buChar char="●"/>
            </a:pPr>
            <a:r>
              <a:rPr lang="en-US" sz="1100" b="1" i="0" u="none" strike="noStrike" cap="none">
                <a:solidFill>
                  <a:schemeClr val="dk1"/>
                </a:solidFill>
                <a:latin typeface="Arial"/>
                <a:ea typeface="Arial"/>
                <a:cs typeface="Arial"/>
                <a:sym typeface="Arial"/>
              </a:rPr>
              <a:t>Used by patients/caregivers</a:t>
            </a:r>
            <a:r>
              <a:rPr lang="en-US" sz="1100" b="0" i="0" u="none" strike="noStrike" cap="none">
                <a:solidFill>
                  <a:schemeClr val="dk1"/>
                </a:solidFill>
                <a:latin typeface="Arial"/>
                <a:ea typeface="Arial"/>
                <a:cs typeface="Arial"/>
                <a:sym typeface="Arial"/>
              </a:rPr>
              <a:t>: </a:t>
            </a:r>
            <a:r>
              <a:rPr lang="en-US" sz="1100">
                <a:solidFill>
                  <a:schemeClr val="dk1"/>
                </a:solidFill>
              </a:rPr>
              <a:t>Have you ever gone online to check your lab report? If you have, you are already using health data platforms. Depending on which health data platform you use, you can assess a range of information, like your test results, immunization records, prescription etc </a:t>
            </a:r>
            <a:endParaRPr/>
          </a:p>
          <a:p>
            <a:pPr marL="158750" lvl="0" indent="0" algn="l" rtl="0">
              <a:lnSpc>
                <a:spcPct val="100000"/>
              </a:lnSpc>
              <a:spcBef>
                <a:spcPts val="0"/>
              </a:spcBef>
              <a:spcAft>
                <a:spcPts val="0"/>
              </a:spcAft>
              <a:buSzPts val="1100"/>
              <a:buNone/>
            </a:pPr>
            <a:endParaRPr/>
          </a:p>
        </p:txBody>
      </p:sp>
      <p:sp>
        <p:nvSpPr>
          <p:cNvPr id="226" name="Google Shape;22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7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62"/>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sp>
        <p:nvSpPr>
          <p:cNvPr id="83" name="Google Shape;83;p6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72"/>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72"/>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9" name="Google Shape;89;p7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7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73"/>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73"/>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888888"/>
              </a:buClr>
              <a:buSzPts val="3600"/>
              <a:buNone/>
              <a:defRPr sz="3600">
                <a:solidFill>
                  <a:srgbClr val="888888"/>
                </a:solidFill>
              </a:defRPr>
            </a:lvl1pPr>
            <a:lvl2pPr marL="914400" lvl="1" indent="-228600" algn="l">
              <a:lnSpc>
                <a:spcPct val="90000"/>
              </a:lnSpc>
              <a:spcBef>
                <a:spcPts val="750"/>
              </a:spcBef>
              <a:spcAft>
                <a:spcPts val="0"/>
              </a:spcAft>
              <a:buClr>
                <a:srgbClr val="888888"/>
              </a:buClr>
              <a:buSzPts val="3000"/>
              <a:buNone/>
              <a:defRPr sz="3000">
                <a:solidFill>
                  <a:srgbClr val="888888"/>
                </a:solidFill>
              </a:defRPr>
            </a:lvl2pPr>
            <a:lvl3pPr marL="1371600" lvl="2" indent="-228600" algn="l">
              <a:lnSpc>
                <a:spcPct val="90000"/>
              </a:lnSpc>
              <a:spcBef>
                <a:spcPts val="750"/>
              </a:spcBef>
              <a:spcAft>
                <a:spcPts val="0"/>
              </a:spcAft>
              <a:buClr>
                <a:srgbClr val="888888"/>
              </a:buClr>
              <a:buSzPts val="2700"/>
              <a:buNone/>
              <a:defRPr sz="2700">
                <a:solidFill>
                  <a:srgbClr val="888888"/>
                </a:solidFill>
              </a:defRPr>
            </a:lvl3pPr>
            <a:lvl4pPr marL="1828800" lvl="3" indent="-228600" algn="l">
              <a:lnSpc>
                <a:spcPct val="90000"/>
              </a:lnSpc>
              <a:spcBef>
                <a:spcPts val="750"/>
              </a:spcBef>
              <a:spcAft>
                <a:spcPts val="0"/>
              </a:spcAft>
              <a:buClr>
                <a:srgbClr val="888888"/>
              </a:buClr>
              <a:buSzPts val="2400"/>
              <a:buNone/>
              <a:defRPr sz="2400">
                <a:solidFill>
                  <a:srgbClr val="888888"/>
                </a:solidFill>
              </a:defRPr>
            </a:lvl4pPr>
            <a:lvl5pPr marL="2286000" lvl="4" indent="-228600" algn="l">
              <a:lnSpc>
                <a:spcPct val="90000"/>
              </a:lnSpc>
              <a:spcBef>
                <a:spcPts val="750"/>
              </a:spcBef>
              <a:spcAft>
                <a:spcPts val="0"/>
              </a:spcAft>
              <a:buClr>
                <a:srgbClr val="888888"/>
              </a:buClr>
              <a:buSzPts val="2400"/>
              <a:buNone/>
              <a:defRPr sz="2400">
                <a:solidFill>
                  <a:srgbClr val="888888"/>
                </a:solidFill>
              </a:defRPr>
            </a:lvl5pPr>
            <a:lvl6pPr marL="2743200" lvl="5" indent="-228600" algn="l">
              <a:lnSpc>
                <a:spcPct val="90000"/>
              </a:lnSpc>
              <a:spcBef>
                <a:spcPts val="750"/>
              </a:spcBef>
              <a:spcAft>
                <a:spcPts val="0"/>
              </a:spcAft>
              <a:buClr>
                <a:srgbClr val="888888"/>
              </a:buClr>
              <a:buSzPts val="2400"/>
              <a:buNone/>
              <a:defRPr sz="2400">
                <a:solidFill>
                  <a:srgbClr val="888888"/>
                </a:solidFill>
              </a:defRPr>
            </a:lvl6pPr>
            <a:lvl7pPr marL="3200400" lvl="6" indent="-228600" algn="l">
              <a:lnSpc>
                <a:spcPct val="90000"/>
              </a:lnSpc>
              <a:spcBef>
                <a:spcPts val="750"/>
              </a:spcBef>
              <a:spcAft>
                <a:spcPts val="0"/>
              </a:spcAft>
              <a:buClr>
                <a:srgbClr val="888888"/>
              </a:buClr>
              <a:buSzPts val="2400"/>
              <a:buNone/>
              <a:defRPr sz="2400">
                <a:solidFill>
                  <a:srgbClr val="888888"/>
                </a:solidFill>
              </a:defRPr>
            </a:lvl7pPr>
            <a:lvl8pPr marL="3657600" lvl="7" indent="-228600" algn="l">
              <a:lnSpc>
                <a:spcPct val="90000"/>
              </a:lnSpc>
              <a:spcBef>
                <a:spcPts val="750"/>
              </a:spcBef>
              <a:spcAft>
                <a:spcPts val="0"/>
              </a:spcAft>
              <a:buClr>
                <a:srgbClr val="888888"/>
              </a:buClr>
              <a:buSzPts val="2400"/>
              <a:buNone/>
              <a:defRPr sz="2400">
                <a:solidFill>
                  <a:srgbClr val="888888"/>
                </a:solidFill>
              </a:defRPr>
            </a:lvl8pPr>
            <a:lvl9pPr marL="4114800" lvl="8" indent="-228600" algn="l">
              <a:lnSpc>
                <a:spcPct val="90000"/>
              </a:lnSpc>
              <a:spcBef>
                <a:spcPts val="750"/>
              </a:spcBef>
              <a:spcAft>
                <a:spcPts val="0"/>
              </a:spcAft>
              <a:buClr>
                <a:srgbClr val="888888"/>
              </a:buClr>
              <a:buSzPts val="2400"/>
              <a:buNone/>
              <a:defRPr sz="2400">
                <a:solidFill>
                  <a:srgbClr val="888888"/>
                </a:solidFill>
              </a:defRPr>
            </a:lvl9pPr>
          </a:lstStyle>
          <a:p>
            <a:endParaRPr/>
          </a:p>
        </p:txBody>
      </p:sp>
      <p:sp>
        <p:nvSpPr>
          <p:cNvPr id="95" name="Google Shape;95;p7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7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p74"/>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74"/>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1" name="Google Shape;101;p74"/>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2" name="Google Shape;102;p7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7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7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75"/>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75"/>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08" name="Google Shape;108;p75"/>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9" name="Google Shape;109;p75"/>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10" name="Google Shape;110;p75"/>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1" name="Google Shape;111;p7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7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7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76"/>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7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7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7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7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7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78"/>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78"/>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750"/>
              </a:spcBef>
              <a:spcAft>
                <a:spcPts val="0"/>
              </a:spcAft>
              <a:buClr>
                <a:schemeClr val="dk1"/>
              </a:buClr>
              <a:buSzPts val="4200"/>
              <a:buChar char="•"/>
              <a:defRPr sz="4200"/>
            </a:lvl2pPr>
            <a:lvl3pPr marL="1371600" lvl="2" indent="-457200" algn="l">
              <a:lnSpc>
                <a:spcPct val="90000"/>
              </a:lnSpc>
              <a:spcBef>
                <a:spcPts val="750"/>
              </a:spcBef>
              <a:spcAft>
                <a:spcPts val="0"/>
              </a:spcAft>
              <a:buClr>
                <a:schemeClr val="dk1"/>
              </a:buClr>
              <a:buSzPts val="3600"/>
              <a:buChar char="•"/>
              <a:defRPr sz="3600"/>
            </a:lvl3pPr>
            <a:lvl4pPr marL="1828800" lvl="3" indent="-419100" algn="l">
              <a:lnSpc>
                <a:spcPct val="90000"/>
              </a:lnSpc>
              <a:spcBef>
                <a:spcPts val="750"/>
              </a:spcBef>
              <a:spcAft>
                <a:spcPts val="0"/>
              </a:spcAft>
              <a:buClr>
                <a:schemeClr val="dk1"/>
              </a:buClr>
              <a:buSzPts val="3000"/>
              <a:buChar char="•"/>
              <a:defRPr sz="3000"/>
            </a:lvl4pPr>
            <a:lvl5pPr marL="2286000" lvl="4" indent="-419100" algn="l">
              <a:lnSpc>
                <a:spcPct val="90000"/>
              </a:lnSpc>
              <a:spcBef>
                <a:spcPts val="750"/>
              </a:spcBef>
              <a:spcAft>
                <a:spcPts val="0"/>
              </a:spcAft>
              <a:buClr>
                <a:schemeClr val="dk1"/>
              </a:buClr>
              <a:buSzPts val="3000"/>
              <a:buChar char="•"/>
              <a:defRPr sz="3000"/>
            </a:lvl5pPr>
            <a:lvl6pPr marL="2743200" lvl="5" indent="-419100" algn="l">
              <a:lnSpc>
                <a:spcPct val="90000"/>
              </a:lnSpc>
              <a:spcBef>
                <a:spcPts val="750"/>
              </a:spcBef>
              <a:spcAft>
                <a:spcPts val="0"/>
              </a:spcAft>
              <a:buClr>
                <a:schemeClr val="dk1"/>
              </a:buClr>
              <a:buSzPts val="3000"/>
              <a:buChar char="•"/>
              <a:defRPr sz="3000"/>
            </a:lvl6pPr>
            <a:lvl7pPr marL="3200400" lvl="6" indent="-419100" algn="l">
              <a:lnSpc>
                <a:spcPct val="90000"/>
              </a:lnSpc>
              <a:spcBef>
                <a:spcPts val="750"/>
              </a:spcBef>
              <a:spcAft>
                <a:spcPts val="0"/>
              </a:spcAft>
              <a:buClr>
                <a:schemeClr val="dk1"/>
              </a:buClr>
              <a:buSzPts val="3000"/>
              <a:buChar char="•"/>
              <a:defRPr sz="3000"/>
            </a:lvl7pPr>
            <a:lvl8pPr marL="3657600" lvl="7" indent="-419100" algn="l">
              <a:lnSpc>
                <a:spcPct val="90000"/>
              </a:lnSpc>
              <a:spcBef>
                <a:spcPts val="750"/>
              </a:spcBef>
              <a:spcAft>
                <a:spcPts val="0"/>
              </a:spcAft>
              <a:buClr>
                <a:schemeClr val="dk1"/>
              </a:buClr>
              <a:buSzPts val="3000"/>
              <a:buChar char="•"/>
              <a:defRPr sz="3000"/>
            </a:lvl8pPr>
            <a:lvl9pPr marL="4114800" lvl="8" indent="-419100" algn="l">
              <a:lnSpc>
                <a:spcPct val="90000"/>
              </a:lnSpc>
              <a:spcBef>
                <a:spcPts val="750"/>
              </a:spcBef>
              <a:spcAft>
                <a:spcPts val="0"/>
              </a:spcAft>
              <a:buClr>
                <a:schemeClr val="dk1"/>
              </a:buClr>
              <a:buSzPts val="3000"/>
              <a:buChar char="•"/>
              <a:defRPr sz="3000"/>
            </a:lvl9pPr>
          </a:lstStyle>
          <a:p>
            <a:endParaRPr/>
          </a:p>
        </p:txBody>
      </p:sp>
      <p:sp>
        <p:nvSpPr>
          <p:cNvPr id="126" name="Google Shape;126;p78"/>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127" name="Google Shape;127;p7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7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7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79"/>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79"/>
          <p:cNvSpPr>
            <a:spLocks noGrp="1"/>
          </p:cNvSpPr>
          <p:nvPr>
            <p:ph type="pic" idx="2"/>
          </p:nvPr>
        </p:nvSpPr>
        <p:spPr>
          <a:xfrm>
            <a:off x="7774782" y="1481138"/>
            <a:ext cx="9258300" cy="7310438"/>
          </a:xfrm>
          <a:prstGeom prst="rect">
            <a:avLst/>
          </a:prstGeom>
          <a:noFill/>
          <a:ln>
            <a:noFill/>
          </a:ln>
        </p:spPr>
      </p:sp>
      <p:sp>
        <p:nvSpPr>
          <p:cNvPr id="133" name="Google Shape;133;p79"/>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134" name="Google Shape;134;p7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7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7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80"/>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80"/>
          <p:cNvSpPr txBox="1">
            <a:spLocks noGrp="1"/>
          </p:cNvSpPr>
          <p:nvPr>
            <p:ph type="body" idx="1"/>
          </p:nvPr>
        </p:nvSpPr>
        <p:spPr>
          <a:xfrm rot="5400000">
            <a:off x="5880497" y="-1884758"/>
            <a:ext cx="6527007" cy="1577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8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8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8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p81"/>
          <p:cNvSpPr txBox="1">
            <a:spLocks noGrp="1"/>
          </p:cNvSpPr>
          <p:nvPr>
            <p:ph type="title"/>
          </p:nvPr>
        </p:nvSpPr>
        <p:spPr>
          <a:xfrm rot="5400000">
            <a:off x="10700147" y="2934892"/>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81"/>
          <p:cNvSpPr txBox="1">
            <a:spLocks noGrp="1"/>
          </p:cNvSpPr>
          <p:nvPr>
            <p:ph type="body" idx="1"/>
          </p:nvPr>
        </p:nvSpPr>
        <p:spPr>
          <a:xfrm rot="5400000">
            <a:off x="2699146" y="-894158"/>
            <a:ext cx="8717757" cy="116014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6" name="Google Shape;146;p8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8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8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6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6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6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6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6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6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 name="Google Shape;51;p6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2" name="Google Shape;52;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6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9"/>
          <p:cNvSpPr>
            <a:spLocks noGrp="1"/>
          </p:cNvSpPr>
          <p:nvPr>
            <p:ph type="pic" idx="2"/>
          </p:nvPr>
        </p:nvSpPr>
        <p:spPr>
          <a:xfrm>
            <a:off x="1792288" y="612775"/>
            <a:ext cx="5486400" cy="4114800"/>
          </a:xfrm>
          <a:prstGeom prst="rect">
            <a:avLst/>
          </a:prstGeom>
          <a:noFill/>
          <a:ln>
            <a:noFill/>
          </a:ln>
        </p:spPr>
      </p:sp>
      <p:sp>
        <p:nvSpPr>
          <p:cNvPr id="58" name="Google Shape;58;p6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61"/>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61"/>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77" name="Google Shape;77;p6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8" name="Google Shape;78;p6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9" name="Google Shape;79;p6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9.jpg"/><Relationship Id="rId4" Type="http://schemas.openxmlformats.org/officeDocument/2006/relationships/image" Target="../media/image36.png"/><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hyperlink" Target="https://www.healthgateway.gov.bc.ca/"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id.gov.bc.ca/login/entry"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hyperlink" Target="https://id.gov.bc.ca/login/auth"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hyperlink" Target="https://www2.gov.bc.ca/gov/content/health/managing-your-health/health-gateway/guide"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hyperlink" Target="http://creativecommons.org/licenses/by-nc-nd/4.0/"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152"/>
        <p:cNvGrpSpPr/>
        <p:nvPr/>
      </p:nvGrpSpPr>
      <p:grpSpPr>
        <a:xfrm>
          <a:off x="0" y="0"/>
          <a:ext cx="0" cy="0"/>
          <a:chOff x="0" y="0"/>
          <a:chExt cx="0" cy="0"/>
        </a:xfrm>
      </p:grpSpPr>
      <p:sp>
        <p:nvSpPr>
          <p:cNvPr id="153" name="Google Shape;153;p1"/>
          <p:cNvSpPr/>
          <p:nvPr/>
        </p:nvSpPr>
        <p:spPr>
          <a:xfrm>
            <a:off x="0" y="8394197"/>
            <a:ext cx="18288000" cy="18928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4" name="Google Shape;154;p1"/>
          <p:cNvSpPr txBox="1"/>
          <p:nvPr/>
        </p:nvSpPr>
        <p:spPr>
          <a:xfrm>
            <a:off x="1416245" y="1134965"/>
            <a:ext cx="13612187" cy="2555713"/>
          </a:xfrm>
          <a:prstGeom prst="rect">
            <a:avLst/>
          </a:prstGeom>
          <a:noFill/>
          <a:ln>
            <a:noFill/>
          </a:ln>
        </p:spPr>
        <p:txBody>
          <a:bodyPr spcFirstLastPara="1" wrap="square" lIns="0" tIns="0" rIns="0" bIns="0" anchor="t" anchorCtr="0">
            <a:noAutofit/>
          </a:bodyPr>
          <a:lstStyle/>
          <a:p>
            <a:pPr marL="0" marR="0" lvl="0" indent="0" algn="l" rtl="0">
              <a:lnSpc>
                <a:spcPct val="103002"/>
              </a:lnSpc>
              <a:spcBef>
                <a:spcPts val="0"/>
              </a:spcBef>
              <a:spcAft>
                <a:spcPts val="0"/>
              </a:spcAft>
              <a:buClr>
                <a:srgbClr val="000000"/>
              </a:buClr>
              <a:buSzPts val="8000"/>
              <a:buFont typeface="Arial"/>
              <a:buNone/>
            </a:pPr>
            <a:r>
              <a:rPr lang="en-US" sz="8000" b="1">
                <a:solidFill>
                  <a:schemeClr val="lt1"/>
                </a:solidFill>
                <a:latin typeface="Baloo Paaji 2"/>
                <a:ea typeface="Baloo Paaji 2"/>
                <a:cs typeface="Baloo Paaji 2"/>
                <a:sym typeface="Baloo Paaji 2"/>
              </a:rPr>
              <a:t>ਤੁਹਾਡੀ ਸਿਹਤ ਜਾਣਕਾਰੀ ਨੂੰ ਆਨਲਈਨ ਕਿਵੇਂ ਪ੍ਰਾਪਤ ਕਰਨਾ</a:t>
            </a:r>
            <a:endParaRPr sz="8000" b="1" i="0" u="none" strike="noStrike" cap="none">
              <a:solidFill>
                <a:schemeClr val="lt1"/>
              </a:solidFill>
              <a:latin typeface="Baloo Paaji 2"/>
              <a:ea typeface="Baloo Paaji 2"/>
              <a:cs typeface="Baloo Paaji 2"/>
              <a:sym typeface="Baloo Paaji 2"/>
            </a:endParaRPr>
          </a:p>
          <a:p>
            <a:pPr marL="0" marR="0" lvl="0" indent="0" algn="l" rtl="0">
              <a:lnSpc>
                <a:spcPct val="103002"/>
              </a:lnSpc>
              <a:spcBef>
                <a:spcPts val="0"/>
              </a:spcBef>
              <a:spcAft>
                <a:spcPts val="0"/>
              </a:spcAft>
              <a:buClr>
                <a:srgbClr val="000000"/>
              </a:buClr>
              <a:buSzPts val="8000"/>
              <a:buFont typeface="Arial"/>
              <a:buNone/>
            </a:pPr>
            <a:endParaRPr sz="8000" b="1" i="0" u="none" strike="noStrike" cap="none">
              <a:solidFill>
                <a:schemeClr val="lt1"/>
              </a:solidFill>
              <a:latin typeface="Arial"/>
              <a:ea typeface="Arial"/>
              <a:cs typeface="Arial"/>
              <a:sym typeface="Arial"/>
            </a:endParaRPr>
          </a:p>
        </p:txBody>
      </p:sp>
      <p:grpSp>
        <p:nvGrpSpPr>
          <p:cNvPr id="155" name="Google Shape;155;p1"/>
          <p:cNvGrpSpPr/>
          <p:nvPr/>
        </p:nvGrpSpPr>
        <p:grpSpPr>
          <a:xfrm>
            <a:off x="2147766" y="8359943"/>
            <a:ext cx="13992468" cy="1825553"/>
            <a:chOff x="1139800" y="5469144"/>
            <a:chExt cx="9328312" cy="1217035"/>
          </a:xfrm>
        </p:grpSpPr>
        <p:pic>
          <p:nvPicPr>
            <p:cNvPr id="156" name="Google Shape;156;p1"/>
            <p:cNvPicPr preferRelativeResize="0"/>
            <p:nvPr/>
          </p:nvPicPr>
          <p:blipFill rotWithShape="1">
            <a:blip r:embed="rId3">
              <a:alphaModFix/>
            </a:blip>
            <a:srcRect/>
            <a:stretch/>
          </p:blipFill>
          <p:spPr>
            <a:xfrm>
              <a:off x="2828200" y="5469144"/>
              <a:ext cx="2573981" cy="1217035"/>
            </a:xfrm>
            <a:prstGeom prst="rect">
              <a:avLst/>
            </a:prstGeom>
            <a:noFill/>
            <a:ln>
              <a:noFill/>
            </a:ln>
          </p:spPr>
        </p:pic>
        <p:pic>
          <p:nvPicPr>
            <p:cNvPr id="157" name="Google Shape;157;p1"/>
            <p:cNvPicPr preferRelativeResize="0"/>
            <p:nvPr/>
          </p:nvPicPr>
          <p:blipFill rotWithShape="1">
            <a:blip r:embed="rId4">
              <a:alphaModFix/>
            </a:blip>
            <a:srcRect/>
            <a:stretch/>
          </p:blipFill>
          <p:spPr>
            <a:xfrm>
              <a:off x="1139800" y="5729761"/>
              <a:ext cx="1241703" cy="687800"/>
            </a:xfrm>
            <a:prstGeom prst="rect">
              <a:avLst/>
            </a:prstGeom>
            <a:noFill/>
            <a:ln>
              <a:noFill/>
            </a:ln>
          </p:spPr>
        </p:pic>
        <p:pic>
          <p:nvPicPr>
            <p:cNvPr id="158" name="Google Shape;158;p1"/>
            <p:cNvPicPr preferRelativeResize="0"/>
            <p:nvPr/>
          </p:nvPicPr>
          <p:blipFill rotWithShape="1">
            <a:blip r:embed="rId5">
              <a:alphaModFix/>
            </a:blip>
            <a:srcRect/>
            <a:stretch/>
          </p:blipFill>
          <p:spPr>
            <a:xfrm>
              <a:off x="5582657" y="5530731"/>
              <a:ext cx="4885455" cy="1131608"/>
            </a:xfrm>
            <a:prstGeom prst="rect">
              <a:avLst/>
            </a:prstGeom>
            <a:noFill/>
            <a:ln>
              <a:noFill/>
            </a:ln>
          </p:spPr>
        </p:pic>
      </p:grpSp>
      <p:sp>
        <p:nvSpPr>
          <p:cNvPr id="159" name="Google Shape;159;p1"/>
          <p:cNvSpPr txBox="1"/>
          <p:nvPr/>
        </p:nvSpPr>
        <p:spPr>
          <a:xfrm>
            <a:off x="1416245" y="5751819"/>
            <a:ext cx="9782309" cy="942700"/>
          </a:xfrm>
          <a:prstGeom prst="rect">
            <a:avLst/>
          </a:prstGeom>
          <a:noFill/>
          <a:ln>
            <a:noFill/>
          </a:ln>
        </p:spPr>
        <p:txBody>
          <a:bodyPr spcFirstLastPara="1" wrap="square" lIns="0" tIns="0" rIns="0" bIns="0" anchor="t" anchorCtr="0">
            <a:noAutofit/>
          </a:bodyPr>
          <a:lstStyle/>
          <a:p>
            <a:pPr marL="0" marR="0" lvl="0" indent="0" algn="l" rtl="0">
              <a:lnSpc>
                <a:spcPct val="139979"/>
              </a:lnSpc>
              <a:spcBef>
                <a:spcPts val="0"/>
              </a:spcBef>
              <a:spcAft>
                <a:spcPts val="0"/>
              </a:spcAft>
              <a:buNone/>
            </a:pPr>
            <a:r>
              <a:rPr lang="en-US" sz="4000" b="1">
                <a:solidFill>
                  <a:schemeClr val="dk1"/>
                </a:solidFill>
                <a:latin typeface="Baloo Paaji 2"/>
                <a:ea typeface="Baloo Paaji 2"/>
                <a:cs typeface="Baloo Paaji 2"/>
                <a:sym typeface="Baloo Paaji 2"/>
              </a:rPr>
              <a:t>ਆਈਕੌਨ ਡਿਜੀਟਲ ਸਿਹਤ ਸਾਖਰਤਾ, 2023</a:t>
            </a:r>
            <a:endParaRPr sz="4000" b="1" i="0" u="none" strike="noStrike" cap="none">
              <a:solidFill>
                <a:schemeClr val="dk1"/>
              </a:solidFill>
              <a:latin typeface="Baloo Paaji 2"/>
              <a:ea typeface="Baloo Paaji 2"/>
              <a:cs typeface="Baloo Paaji 2"/>
              <a:sym typeface="Baloo Paaji 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37"/>
        <p:cNvGrpSpPr/>
        <p:nvPr/>
      </p:nvGrpSpPr>
      <p:grpSpPr>
        <a:xfrm>
          <a:off x="0" y="0"/>
          <a:ext cx="0" cy="0"/>
          <a:chOff x="0" y="0"/>
          <a:chExt cx="0" cy="0"/>
        </a:xfrm>
      </p:grpSpPr>
      <p:sp>
        <p:nvSpPr>
          <p:cNvPr id="238" name="Google Shape;238;p10"/>
          <p:cNvSpPr txBox="1"/>
          <p:nvPr/>
        </p:nvSpPr>
        <p:spPr>
          <a:xfrm>
            <a:off x="1506030" y="1061206"/>
            <a:ext cx="16210470" cy="1877937"/>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Clr>
                <a:srgbClr val="000000"/>
              </a:buClr>
              <a:buSzPts val="7000"/>
              <a:buFont typeface="Arial"/>
              <a:buNone/>
            </a:pPr>
            <a:r>
              <a:rPr lang="en-US" sz="7000" b="1">
                <a:solidFill>
                  <a:schemeClr val="lt1"/>
                </a:solidFill>
                <a:latin typeface="Baloo Paaji 2"/>
                <a:ea typeface="Baloo Paaji 2"/>
                <a:cs typeface="Baloo Paaji 2"/>
                <a:sym typeface="Baloo Paaji 2"/>
              </a:rPr>
              <a:t>ਆਪ ਜੀ ਦੀ ਨਿੱਜੀ ਸਿਹਤ ਜਾਣਕਾਰੀ ਆਨਲਾਈਨ ਕਿਵੇਂ ਦੇਖ ਸਕਦੇ ਹੋ?</a:t>
            </a:r>
            <a:endParaRPr sz="7000" b="1" i="0" u="none" strike="noStrike" cap="none">
              <a:solidFill>
                <a:schemeClr val="lt1"/>
              </a:solidFill>
              <a:latin typeface="Baloo Paaji 2"/>
              <a:ea typeface="Baloo Paaji 2"/>
              <a:cs typeface="Baloo Paaji 2"/>
              <a:sym typeface="Baloo Paaji 2"/>
            </a:endParaRPr>
          </a:p>
        </p:txBody>
      </p:sp>
      <p:pic>
        <p:nvPicPr>
          <p:cNvPr id="239" name="Google Shape;239;p10"/>
          <p:cNvPicPr preferRelativeResize="0"/>
          <p:nvPr/>
        </p:nvPicPr>
        <p:blipFill rotWithShape="1">
          <a:blip r:embed="rId3">
            <a:alphaModFix/>
          </a:blip>
          <a:srcRect/>
          <a:stretch/>
        </p:blipFill>
        <p:spPr>
          <a:xfrm>
            <a:off x="9320022" y="4350448"/>
            <a:ext cx="5829300" cy="5133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1"/>
          <p:cNvPicPr preferRelativeResize="0"/>
          <p:nvPr/>
        </p:nvPicPr>
        <p:blipFill rotWithShape="1">
          <a:blip r:embed="rId3">
            <a:alphaModFix/>
          </a:blip>
          <a:srcRect l="44666" t="46230" r="11725" b="6076"/>
          <a:stretch/>
        </p:blipFill>
        <p:spPr>
          <a:xfrm>
            <a:off x="14699574" y="5907024"/>
            <a:ext cx="2893484" cy="2435522"/>
          </a:xfrm>
          <a:prstGeom prst="rect">
            <a:avLst/>
          </a:prstGeom>
          <a:noFill/>
          <a:ln>
            <a:noFill/>
          </a:ln>
        </p:spPr>
      </p:pic>
      <p:sp>
        <p:nvSpPr>
          <p:cNvPr id="245" name="Google Shape;245;p11"/>
          <p:cNvSpPr txBox="1"/>
          <p:nvPr/>
        </p:nvSpPr>
        <p:spPr>
          <a:xfrm>
            <a:off x="512425" y="463825"/>
            <a:ext cx="17403600"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6400">
                <a:solidFill>
                  <a:srgbClr val="034092"/>
                </a:solidFill>
                <a:latin typeface="Baloo Paaji 2"/>
                <a:ea typeface="Baloo Paaji 2"/>
                <a:cs typeface="Baloo Paaji 2"/>
                <a:sym typeface="Baloo Paaji 2"/>
              </a:rPr>
              <a:t>ਆਪ ਜੀ ਦੀ ਨਿੱਜੀ ਸਿਹਤ ਜਾਣਕਾਰੀ ਆਨਲਾਈਨ ਕਿਵੇਂ ਦੇਖ ਸਕਦੇ ਹੋ?</a:t>
            </a:r>
            <a:endParaRPr sz="6400" i="0" u="none" strike="noStrike" cap="none">
              <a:solidFill>
                <a:srgbClr val="034092"/>
              </a:solidFill>
              <a:latin typeface="Baloo Paaji 2"/>
              <a:ea typeface="Baloo Paaji 2"/>
              <a:cs typeface="Baloo Paaji 2"/>
              <a:sym typeface="Baloo Paaji 2"/>
            </a:endParaRPr>
          </a:p>
        </p:txBody>
      </p:sp>
      <p:sp>
        <p:nvSpPr>
          <p:cNvPr id="246" name="Google Shape;246;p11"/>
          <p:cNvSpPr txBox="1"/>
          <p:nvPr/>
        </p:nvSpPr>
        <p:spPr>
          <a:xfrm>
            <a:off x="1182749" y="3402872"/>
            <a:ext cx="13904851" cy="6198328"/>
          </a:xfrm>
          <a:prstGeom prst="rect">
            <a:avLst/>
          </a:prstGeom>
          <a:noFill/>
          <a:ln>
            <a:noFill/>
          </a:ln>
        </p:spPr>
        <p:txBody>
          <a:bodyPr spcFirstLastPara="1" wrap="square" lIns="0" tIns="0" rIns="0" bIns="0" anchor="t" anchorCtr="0">
            <a:noAutofit/>
          </a:bodyPr>
          <a:lstStyle/>
          <a:p>
            <a:pPr marL="57213" marR="0" lvl="0" indent="0" algn="l" rtl="0">
              <a:lnSpc>
                <a:spcPct val="120000"/>
              </a:lnSpc>
              <a:spcBef>
                <a:spcPts val="0"/>
              </a:spcBef>
              <a:spcAft>
                <a:spcPts val="0"/>
              </a:spcAft>
              <a:buNone/>
            </a:pPr>
            <a:r>
              <a:rPr lang="en-US" sz="3600">
                <a:solidFill>
                  <a:schemeClr val="dk1"/>
                </a:solidFill>
                <a:latin typeface="Baloo Paaji 2"/>
                <a:ea typeface="Baloo Paaji 2"/>
                <a:cs typeface="Baloo Paaji 2"/>
                <a:sym typeface="Baloo Paaji 2"/>
              </a:rPr>
              <a:t>ਤੁਹਾਡੀ ਨਿੱਜੀ ਸਹਿਤ ਜਾਣਕਾਰੀ ਨੂੰ ਔਨਲਾਈਨ ਦੇਖਣ ਲਈ ਬਹੁਤ ਤਰੀਕੇ ਹਨ। ਤੁਹਾਡੀ ਸਹਿਤ ਦੀ ਜਾਣਕਾਰੀ ਰੱਖਣ ਲਈ ਵੀ ਕਈ ਡਜਿੀਟਲ ਤਰੀਕੇ ਹਨ।</a:t>
            </a:r>
            <a:r>
              <a:rPr lang="en-US" sz="3600" i="0" u="none" strike="noStrike" cap="none">
                <a:solidFill>
                  <a:schemeClr val="dk1"/>
                </a:solidFill>
                <a:latin typeface="Baloo Paaji 2"/>
                <a:ea typeface="Baloo Paaji 2"/>
                <a:cs typeface="Baloo Paaji 2"/>
                <a:sym typeface="Baloo Paaji 2"/>
              </a:rPr>
              <a:t> </a:t>
            </a:r>
            <a:endParaRPr>
              <a:latin typeface="Baloo Paaji 2"/>
              <a:ea typeface="Baloo Paaji 2"/>
              <a:cs typeface="Baloo Paaji 2"/>
              <a:sym typeface="Baloo Paaji 2"/>
            </a:endParaRPr>
          </a:p>
          <a:p>
            <a:pPr marL="57213" marR="0" lvl="0" indent="0" algn="l" rtl="0">
              <a:lnSpc>
                <a:spcPct val="100000"/>
              </a:lnSpc>
              <a:spcBef>
                <a:spcPts val="0"/>
              </a:spcBef>
              <a:spcAft>
                <a:spcPts val="0"/>
              </a:spcAft>
              <a:buNone/>
            </a:pPr>
            <a:endParaRPr sz="3600" i="0" u="none" strike="noStrike" cap="none">
              <a:solidFill>
                <a:schemeClr val="dk1"/>
              </a:solidFill>
              <a:latin typeface="Baloo Paaji 2"/>
              <a:ea typeface="Baloo Paaji 2"/>
              <a:cs typeface="Baloo Paaji 2"/>
              <a:sym typeface="Baloo Paaji 2"/>
            </a:endParaRPr>
          </a:p>
          <a:p>
            <a:pPr marL="628713" marR="0" lvl="1" indent="-571500" algn="l" rtl="0">
              <a:lnSpc>
                <a:spcPct val="100000"/>
              </a:lnSpc>
              <a:spcBef>
                <a:spcPts val="0"/>
              </a:spcBef>
              <a:spcAft>
                <a:spcPts val="0"/>
              </a:spcAft>
              <a:buClr>
                <a:schemeClr val="dk2"/>
              </a:buClr>
              <a:buSzPts val="3960"/>
              <a:buFont typeface="Arial"/>
              <a:buChar char="•"/>
            </a:pPr>
            <a:r>
              <a:rPr lang="en-US" sz="3600" b="1">
                <a:solidFill>
                  <a:schemeClr val="dk1"/>
                </a:solidFill>
                <a:latin typeface="Baloo Paaji 2"/>
                <a:ea typeface="Baloo Paaji 2"/>
                <a:cs typeface="Baloo Paaji 2"/>
                <a:sym typeface="Baloo Paaji 2"/>
              </a:rPr>
              <a:t>ਸਿਹਤ ਜਾਣਕਾਰੀ ਪਲੈਟਫੋਰਮ: </a:t>
            </a:r>
            <a:r>
              <a:rPr lang="en-US" sz="3600">
                <a:solidFill>
                  <a:schemeClr val="dk1"/>
                </a:solidFill>
                <a:latin typeface="Baloo Paaji 2"/>
                <a:ea typeface="Baloo Paaji 2"/>
                <a:cs typeface="Baloo Paaji 2"/>
                <a:sym typeface="Baloo Paaji 2"/>
              </a:rPr>
              <a:t>ਇਹ ਇਤਬਾਰੀ ਸਿਹਤ ਸੰਸਥਾਵਾਂ ਦੁਆਰਾ ਬਣਾਏ ਗਏ ਹਨ ਤਾਂ ਜੋ ਤੁਸੀਂ ਆਪਣੀ ਨਿੱਜੀ ਸਿਹਤ ਜਾਣਕਾਰੀ ਨੂੰ ਔਨਲਾਈਨ ਦੇਖ ਸਕਣ, ਜਿਵੇਂ ਕਿ ਤੁਹਾਡੇ ਟੈਸਟ ਦੇ ਨਤੀਜੇ ਅਤੇ ਮੈਡੀਕਲ ਇਤਿਹਾਸ</a:t>
            </a:r>
            <a:endParaRPr sz="3600">
              <a:solidFill>
                <a:schemeClr val="dk1"/>
              </a:solidFill>
              <a:latin typeface="Baloo Paaji 2"/>
              <a:ea typeface="Baloo Paaji 2"/>
              <a:cs typeface="Baloo Paaji 2"/>
              <a:sym typeface="Baloo Paaji 2"/>
            </a:endParaRPr>
          </a:p>
          <a:p>
            <a:pPr marL="914400" marR="0" lvl="0" indent="0" algn="l" rtl="0">
              <a:lnSpc>
                <a:spcPct val="100000"/>
              </a:lnSpc>
              <a:spcBef>
                <a:spcPts val="0"/>
              </a:spcBef>
              <a:spcAft>
                <a:spcPts val="0"/>
              </a:spcAft>
              <a:buNone/>
            </a:pPr>
            <a:endParaRPr sz="3600" b="1">
              <a:solidFill>
                <a:schemeClr val="dk1"/>
              </a:solidFill>
              <a:latin typeface="Baloo Paaji 2"/>
              <a:ea typeface="Baloo Paaji 2"/>
              <a:cs typeface="Baloo Paaji 2"/>
              <a:sym typeface="Baloo Paaji 2"/>
            </a:endParaRPr>
          </a:p>
          <a:p>
            <a:pPr marL="628714" marR="0" lvl="1" indent="-571500" algn="l" rtl="0">
              <a:lnSpc>
                <a:spcPct val="100000"/>
              </a:lnSpc>
              <a:spcBef>
                <a:spcPts val="0"/>
              </a:spcBef>
              <a:spcAft>
                <a:spcPts val="0"/>
              </a:spcAft>
              <a:buClr>
                <a:schemeClr val="dk2"/>
              </a:buClr>
              <a:buSzPts val="3960"/>
              <a:buFont typeface="Arial"/>
              <a:buChar char="•"/>
            </a:pPr>
            <a:r>
              <a:rPr lang="en-US" sz="3600" b="1">
                <a:solidFill>
                  <a:schemeClr val="dk1"/>
                </a:solidFill>
                <a:latin typeface="Baloo Paaji 2"/>
                <a:ea typeface="Baloo Paaji 2"/>
                <a:cs typeface="Baloo Paaji 2"/>
                <a:sym typeface="Baloo Paaji 2"/>
              </a:rPr>
              <a:t>ਸਿਹਤ ਜਾਣਕਾਰੀ ਉਪਕਰਨ:</a:t>
            </a:r>
            <a:r>
              <a:rPr lang="en-US" sz="3600" b="1" i="0" u="none" strike="noStrike" cap="non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ਇਹ ਤੁਹਾਡੀ ਨਿੱਜੀ ਸਿਹਤ ਜਾਣਕਾਰੀ ਨੂੰ ਪਾਉਣ ਵਾਸਤੇ ਅਤੇ ਪ੍ਰਬੰਧਿਤ ਕਰਨ ਵਾਸਤੇ ਹੈ ਜੋ ਤੁਸੀਂ ਤੁਹਾਡੀਆਂ ਡਿਜੀਟਲ ਡਿਵਾਈਸਾਂ ਤੇ ਕਰ ਸਕਦੇ ਹੋ</a:t>
            </a:r>
            <a:endParaRPr>
              <a:latin typeface="Baloo Paaji 2"/>
              <a:ea typeface="Baloo Paaji 2"/>
              <a:cs typeface="Baloo Paaji 2"/>
              <a:sym typeface="Baloo Paaji 2"/>
            </a:endParaRPr>
          </a:p>
          <a:p>
            <a:pPr marL="57213" marR="0" lvl="0" indent="0" algn="l" rtl="0">
              <a:lnSpc>
                <a:spcPct val="100000"/>
              </a:lnSpc>
              <a:spcBef>
                <a:spcPts val="0"/>
              </a:spcBef>
              <a:spcAft>
                <a:spcPts val="0"/>
              </a:spcAft>
              <a:buNone/>
            </a:pPr>
            <a:endParaRPr sz="3600" b="0" i="0" u="none" strike="noStrike" cap="none">
              <a:solidFill>
                <a:schemeClr val="dk1"/>
              </a:solidFill>
              <a:latin typeface="Arial"/>
              <a:ea typeface="Arial"/>
              <a:cs typeface="Arial"/>
              <a:sym typeface="Arial"/>
            </a:endParaRPr>
          </a:p>
          <a:p>
            <a:pPr marL="57213" marR="0" lvl="0" indent="0" algn="l" rtl="0">
              <a:lnSpc>
                <a:spcPct val="100000"/>
              </a:lnSpc>
              <a:spcBef>
                <a:spcPts val="0"/>
              </a:spcBef>
              <a:spcAft>
                <a:spcPts val="0"/>
              </a:spcAft>
              <a:buNone/>
            </a:pPr>
            <a:br>
              <a:rPr lang="en-US" sz="3600" b="0" i="0" u="none" strike="noStrike" cap="none">
                <a:solidFill>
                  <a:schemeClr val="dk1"/>
                </a:solidFill>
                <a:latin typeface="Arial"/>
                <a:ea typeface="Arial"/>
                <a:cs typeface="Arial"/>
                <a:sym typeface="Arial"/>
              </a:rPr>
            </a:br>
            <a:endParaRPr sz="36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2"/>
          <p:cNvSpPr txBox="1"/>
          <p:nvPr/>
        </p:nvSpPr>
        <p:spPr>
          <a:xfrm>
            <a:off x="1247655" y="722945"/>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ਆਪ ਜੀ ਦੀ ਨਿੱਜੀ ਸਿਹਤ ਜਾਣਕਾਰੀ ਆਨਲਾਈਨ ਕਿਵੇਂ ਦੇਖ ਸਕਦੇ ਹੋ?</a:t>
            </a:r>
            <a:endParaRPr sz="7200" i="0" u="none" strike="noStrike" cap="none">
              <a:solidFill>
                <a:srgbClr val="034092"/>
              </a:solidFill>
              <a:latin typeface="Baloo Paaji 2"/>
              <a:ea typeface="Baloo Paaji 2"/>
              <a:cs typeface="Baloo Paaji 2"/>
              <a:sym typeface="Baloo Paaji 2"/>
            </a:endParaRPr>
          </a:p>
        </p:txBody>
      </p:sp>
      <p:sp>
        <p:nvSpPr>
          <p:cNvPr id="252" name="Google Shape;252;p12"/>
          <p:cNvSpPr txBox="1"/>
          <p:nvPr/>
        </p:nvSpPr>
        <p:spPr>
          <a:xfrm>
            <a:off x="10201718" y="2967262"/>
            <a:ext cx="6236208" cy="646331"/>
          </a:xfrm>
          <a:prstGeom prst="rect">
            <a:avLst/>
          </a:prstGeom>
          <a:noFill/>
          <a:ln>
            <a:noFill/>
          </a:ln>
        </p:spPr>
        <p:txBody>
          <a:bodyPr spcFirstLastPara="1" wrap="square" lIns="91425" tIns="45700" rIns="91425" bIns="45700" anchor="t" anchorCtr="0">
            <a:spAutoFit/>
          </a:bodyPr>
          <a:lstStyle/>
          <a:p>
            <a:pPr marL="57213" marR="0" lvl="1" indent="0" algn="ctr" rtl="0">
              <a:lnSpc>
                <a:spcPct val="100000"/>
              </a:lnSpc>
              <a:spcBef>
                <a:spcPts val="0"/>
              </a:spcBef>
              <a:spcAft>
                <a:spcPts val="0"/>
              </a:spcAft>
              <a:buNone/>
            </a:pPr>
            <a:r>
              <a:rPr lang="en-US" sz="3600" b="1" i="0" u="none" strike="noStrike" cap="none">
                <a:solidFill>
                  <a:schemeClr val="dk1"/>
                </a:solidFill>
                <a:latin typeface="Arial"/>
                <a:ea typeface="Arial"/>
                <a:cs typeface="Arial"/>
                <a:sym typeface="Arial"/>
              </a:rPr>
              <a:t>Tools</a:t>
            </a:r>
            <a:endParaRPr sz="3600" b="0" i="0" u="none" strike="noStrike" cap="none">
              <a:solidFill>
                <a:schemeClr val="dk1"/>
              </a:solidFill>
              <a:latin typeface="Arial"/>
              <a:ea typeface="Arial"/>
              <a:cs typeface="Arial"/>
              <a:sym typeface="Arial"/>
            </a:endParaRPr>
          </a:p>
        </p:txBody>
      </p:sp>
      <p:sp>
        <p:nvSpPr>
          <p:cNvPr id="253" name="Google Shape;253;p12"/>
          <p:cNvSpPr txBox="1"/>
          <p:nvPr/>
        </p:nvSpPr>
        <p:spPr>
          <a:xfrm>
            <a:off x="706325" y="3036233"/>
            <a:ext cx="809859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Platforms </a:t>
            </a:r>
            <a:endParaRPr/>
          </a:p>
        </p:txBody>
      </p:sp>
      <p:grpSp>
        <p:nvGrpSpPr>
          <p:cNvPr id="254" name="Google Shape;254;p12"/>
          <p:cNvGrpSpPr/>
          <p:nvPr/>
        </p:nvGrpSpPr>
        <p:grpSpPr>
          <a:xfrm>
            <a:off x="1532183" y="4011695"/>
            <a:ext cx="6613832" cy="5043523"/>
            <a:chOff x="1532183" y="4011695"/>
            <a:chExt cx="6613832" cy="5043523"/>
          </a:xfrm>
        </p:grpSpPr>
        <p:pic>
          <p:nvPicPr>
            <p:cNvPr id="255" name="Google Shape;255;p12" descr="https://www2.gov.bc.ca/assets/gov/health/accessing-health-care/health-gateway/step_2_log_in_with_bc_services_card.png"/>
            <p:cNvPicPr preferRelativeResize="0"/>
            <p:nvPr/>
          </p:nvPicPr>
          <p:blipFill rotWithShape="1">
            <a:blip r:embed="rId3">
              <a:alphaModFix/>
            </a:blip>
            <a:srcRect/>
            <a:stretch/>
          </p:blipFill>
          <p:spPr>
            <a:xfrm>
              <a:off x="1532183" y="4011695"/>
              <a:ext cx="2671866" cy="5043523"/>
            </a:xfrm>
            <a:prstGeom prst="rect">
              <a:avLst/>
            </a:prstGeom>
            <a:noFill/>
            <a:ln>
              <a:noFill/>
            </a:ln>
          </p:spPr>
        </p:pic>
        <p:pic>
          <p:nvPicPr>
            <p:cNvPr id="256" name="Google Shape;256;p12" descr="LifeLabs - Our enhanced digital health portal is here! Learn how you can  easily manage all this in one place, with one log-in here: lifelabs.com/ mycarecompass | Facebook"/>
            <p:cNvPicPr preferRelativeResize="0"/>
            <p:nvPr/>
          </p:nvPicPr>
          <p:blipFill rotWithShape="1">
            <a:blip r:embed="rId4">
              <a:alphaModFix/>
            </a:blip>
            <a:srcRect l="53406" b="18469"/>
            <a:stretch/>
          </p:blipFill>
          <p:spPr>
            <a:xfrm>
              <a:off x="5029200" y="4320525"/>
              <a:ext cx="3116815" cy="4585732"/>
            </a:xfrm>
            <a:prstGeom prst="rect">
              <a:avLst/>
            </a:prstGeom>
            <a:noFill/>
            <a:ln>
              <a:noFill/>
            </a:ln>
          </p:spPr>
        </p:pic>
      </p:grpSp>
      <p:grpSp>
        <p:nvGrpSpPr>
          <p:cNvPr id="257" name="Google Shape;257;p12"/>
          <p:cNvGrpSpPr/>
          <p:nvPr/>
        </p:nvGrpSpPr>
        <p:grpSpPr>
          <a:xfrm>
            <a:off x="10201718" y="3880749"/>
            <a:ext cx="7300205" cy="5683306"/>
            <a:chOff x="10780999" y="3751479"/>
            <a:chExt cx="7300205" cy="5683306"/>
          </a:xfrm>
        </p:grpSpPr>
        <p:pic>
          <p:nvPicPr>
            <p:cNvPr id="258" name="Google Shape;258;p12" descr="Fitness tracker smart watch Fitness tracker smart watch illustration with heart rate monitor, flat cartoon vector style design. Modern stylish wearable device. smart watch stock illustrations"/>
            <p:cNvPicPr preferRelativeResize="0"/>
            <p:nvPr/>
          </p:nvPicPr>
          <p:blipFill rotWithShape="1">
            <a:blip r:embed="rId5">
              <a:alphaModFix/>
            </a:blip>
            <a:srcRect l="7189" t="10856" r="3262" b="9306"/>
            <a:stretch/>
          </p:blipFill>
          <p:spPr>
            <a:xfrm>
              <a:off x="14067176" y="3751479"/>
              <a:ext cx="4014028" cy="3578772"/>
            </a:xfrm>
            <a:prstGeom prst="rect">
              <a:avLst/>
            </a:prstGeom>
            <a:noFill/>
            <a:ln>
              <a:noFill/>
            </a:ln>
          </p:spPr>
        </p:pic>
        <p:pic>
          <p:nvPicPr>
            <p:cNvPr id="259" name="Google Shape;259;p12" descr="Fitness app interface with running or walk steps counter on the mobile phone screen. Ui and Ux design for health analytics. Activity dashboard with walking tracker on the Smartphone. Vector illustration. Fitness app interface with running or walk steps counter on the mobile phone screen. Ui and Ux design for health analytics. Activity dashboard with walking tracker on the Smartphone. Vector illustration. exercise app stock illustrations"/>
            <p:cNvPicPr preferRelativeResize="0"/>
            <p:nvPr/>
          </p:nvPicPr>
          <p:blipFill rotWithShape="1">
            <a:blip r:embed="rId6">
              <a:alphaModFix/>
            </a:blip>
            <a:srcRect l="27793" t="3175" r="27972" b="4156"/>
            <a:stretch/>
          </p:blipFill>
          <p:spPr>
            <a:xfrm>
              <a:off x="10780999" y="3751479"/>
              <a:ext cx="1920240" cy="4022689"/>
            </a:xfrm>
            <a:prstGeom prst="rect">
              <a:avLst/>
            </a:prstGeom>
            <a:noFill/>
            <a:ln>
              <a:noFill/>
            </a:ln>
          </p:spPr>
        </p:pic>
        <p:pic>
          <p:nvPicPr>
            <p:cNvPr id="260" name="Google Shape;260;p12"/>
            <p:cNvPicPr preferRelativeResize="0"/>
            <p:nvPr/>
          </p:nvPicPr>
          <p:blipFill rotWithShape="1">
            <a:blip r:embed="rId7">
              <a:alphaModFix/>
            </a:blip>
            <a:srcRect l="18953" t="5298" r="20812" b="8182"/>
            <a:stretch/>
          </p:blipFill>
          <p:spPr>
            <a:xfrm>
              <a:off x="12908621" y="6544137"/>
              <a:ext cx="2012465" cy="289064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3"/>
          <p:cNvSpPr txBox="1"/>
          <p:nvPr/>
        </p:nvSpPr>
        <p:spPr>
          <a:xfrm>
            <a:off x="1276505" y="549745"/>
            <a:ext cx="15443700" cy="924000"/>
          </a:xfrm>
          <a:prstGeom prst="rect">
            <a:avLst/>
          </a:prstGeom>
          <a:noFill/>
          <a:ln>
            <a:noFill/>
          </a:ln>
        </p:spPr>
        <p:txBody>
          <a:bodyPr spcFirstLastPara="1" wrap="square" lIns="0" tIns="0" rIns="0" bIns="0" anchor="t" anchorCtr="0">
            <a:noAutofit/>
          </a:bodyPr>
          <a:lstStyle/>
          <a:p>
            <a:pPr marL="0" lvl="0" indent="0" algn="l" rtl="0">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ਆਪ ਜੀ ਦੀ ਨਿੱਜੀ ਸਿਹਤ ਜਾਣਕਾਰੀ ਆਨਲਾਈਨ ਕਿਵੇਂ ਦੇਖ ਸਕਦੇ ਹੋ?</a:t>
            </a:r>
            <a:endParaRPr sz="7200" i="0" u="none" strike="noStrike" cap="none">
              <a:solidFill>
                <a:srgbClr val="034092"/>
              </a:solidFill>
              <a:latin typeface="Baloo Paaji 2"/>
              <a:ea typeface="Baloo Paaji 2"/>
              <a:cs typeface="Baloo Paaji 2"/>
              <a:sym typeface="Baloo Paaji 2"/>
            </a:endParaRPr>
          </a:p>
        </p:txBody>
      </p:sp>
      <p:sp>
        <p:nvSpPr>
          <p:cNvPr id="266" name="Google Shape;266;p13"/>
          <p:cNvSpPr txBox="1"/>
          <p:nvPr/>
        </p:nvSpPr>
        <p:spPr>
          <a:xfrm>
            <a:off x="10201718" y="2967262"/>
            <a:ext cx="6236100" cy="646500"/>
          </a:xfrm>
          <a:prstGeom prst="rect">
            <a:avLst/>
          </a:prstGeom>
          <a:noFill/>
          <a:ln>
            <a:noFill/>
          </a:ln>
        </p:spPr>
        <p:txBody>
          <a:bodyPr spcFirstLastPara="1" wrap="square" lIns="91425" tIns="45700" rIns="91425" bIns="45700" anchor="t" anchorCtr="0">
            <a:spAutoFit/>
          </a:bodyPr>
          <a:lstStyle/>
          <a:p>
            <a:pPr marL="57213" marR="0" lvl="1" indent="0" algn="ctr" rtl="0">
              <a:lnSpc>
                <a:spcPct val="100000"/>
              </a:lnSpc>
              <a:spcBef>
                <a:spcPts val="0"/>
              </a:spcBef>
              <a:spcAft>
                <a:spcPts val="0"/>
              </a:spcAft>
              <a:buNone/>
            </a:pPr>
            <a:r>
              <a:rPr lang="en-US" sz="3600" b="1">
                <a:solidFill>
                  <a:schemeClr val="dk1"/>
                </a:solidFill>
                <a:latin typeface="Baloo Paaji 2"/>
                <a:ea typeface="Baloo Paaji 2"/>
                <a:cs typeface="Baloo Paaji 2"/>
                <a:sym typeface="Baloo Paaji 2"/>
              </a:rPr>
              <a:t>ਟੂਲ</a:t>
            </a:r>
            <a:endParaRPr sz="3600" i="0" u="none" strike="noStrike" cap="none">
              <a:solidFill>
                <a:schemeClr val="dk1"/>
              </a:solidFill>
              <a:latin typeface="Baloo Paaji 2"/>
              <a:ea typeface="Baloo Paaji 2"/>
              <a:cs typeface="Baloo Paaji 2"/>
              <a:sym typeface="Baloo Paaji 2"/>
            </a:endParaRPr>
          </a:p>
        </p:txBody>
      </p:sp>
      <p:sp>
        <p:nvSpPr>
          <p:cNvPr id="267" name="Google Shape;267;p13"/>
          <p:cNvSpPr txBox="1"/>
          <p:nvPr/>
        </p:nvSpPr>
        <p:spPr>
          <a:xfrm>
            <a:off x="706325" y="3036233"/>
            <a:ext cx="8098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a:latin typeface="Baloo Paaji 2"/>
                <a:ea typeface="Baloo Paaji 2"/>
                <a:cs typeface="Baloo Paaji 2"/>
                <a:sym typeface="Baloo Paaji 2"/>
              </a:rPr>
              <a:t>ਪਲੈਟਫੋਰਮਾਂ</a:t>
            </a:r>
            <a:endParaRPr>
              <a:latin typeface="Baloo Paaji 2"/>
              <a:ea typeface="Baloo Paaji 2"/>
              <a:cs typeface="Baloo Paaji 2"/>
              <a:sym typeface="Baloo Paaji 2"/>
            </a:endParaRPr>
          </a:p>
        </p:txBody>
      </p:sp>
      <p:grpSp>
        <p:nvGrpSpPr>
          <p:cNvPr id="268" name="Google Shape;268;p13"/>
          <p:cNvGrpSpPr/>
          <p:nvPr/>
        </p:nvGrpSpPr>
        <p:grpSpPr>
          <a:xfrm>
            <a:off x="1532183" y="4011695"/>
            <a:ext cx="6613832" cy="5043523"/>
            <a:chOff x="1532183" y="4011695"/>
            <a:chExt cx="6613832" cy="5043523"/>
          </a:xfrm>
        </p:grpSpPr>
        <p:pic>
          <p:nvPicPr>
            <p:cNvPr id="269" name="Google Shape;269;p13" descr="https://www2.gov.bc.ca/assets/gov/health/accessing-health-care/health-gateway/step_2_log_in_with_bc_services_card.png"/>
            <p:cNvPicPr preferRelativeResize="0"/>
            <p:nvPr/>
          </p:nvPicPr>
          <p:blipFill rotWithShape="1">
            <a:blip r:embed="rId3">
              <a:alphaModFix/>
            </a:blip>
            <a:srcRect/>
            <a:stretch/>
          </p:blipFill>
          <p:spPr>
            <a:xfrm>
              <a:off x="1532183" y="4011695"/>
              <a:ext cx="2671866" cy="5043523"/>
            </a:xfrm>
            <a:prstGeom prst="rect">
              <a:avLst/>
            </a:prstGeom>
            <a:noFill/>
            <a:ln>
              <a:noFill/>
            </a:ln>
          </p:spPr>
        </p:pic>
        <p:pic>
          <p:nvPicPr>
            <p:cNvPr id="270" name="Google Shape;270;p13" descr="LifeLabs - Our enhanced digital health portal is here! Learn how you can  easily manage all this in one place, with one log-in here: lifelabs.com/ mycarecompass | Facebook"/>
            <p:cNvPicPr preferRelativeResize="0"/>
            <p:nvPr/>
          </p:nvPicPr>
          <p:blipFill rotWithShape="1">
            <a:blip r:embed="rId4">
              <a:alphaModFix/>
            </a:blip>
            <a:srcRect l="53406" b="18469"/>
            <a:stretch/>
          </p:blipFill>
          <p:spPr>
            <a:xfrm>
              <a:off x="5029200" y="4320525"/>
              <a:ext cx="3116815" cy="4585732"/>
            </a:xfrm>
            <a:prstGeom prst="rect">
              <a:avLst/>
            </a:prstGeom>
            <a:noFill/>
            <a:ln>
              <a:noFill/>
            </a:ln>
          </p:spPr>
        </p:pic>
      </p:grpSp>
      <p:grpSp>
        <p:nvGrpSpPr>
          <p:cNvPr id="271" name="Google Shape;271;p13"/>
          <p:cNvGrpSpPr/>
          <p:nvPr/>
        </p:nvGrpSpPr>
        <p:grpSpPr>
          <a:xfrm>
            <a:off x="10201718" y="3880749"/>
            <a:ext cx="7300205" cy="5683306"/>
            <a:chOff x="10780999" y="3751479"/>
            <a:chExt cx="7300205" cy="5683306"/>
          </a:xfrm>
        </p:grpSpPr>
        <p:pic>
          <p:nvPicPr>
            <p:cNvPr id="272" name="Google Shape;272;p13" descr="Fitness tracker smart watch Fitness tracker smart watch illustration with heart rate monitor, flat cartoon vector style design. Modern stylish wearable device. smart watch stock illustrations"/>
            <p:cNvPicPr preferRelativeResize="0"/>
            <p:nvPr/>
          </p:nvPicPr>
          <p:blipFill rotWithShape="1">
            <a:blip r:embed="rId5">
              <a:alphaModFix/>
            </a:blip>
            <a:srcRect l="7189" t="10856" r="3262" b="9306"/>
            <a:stretch/>
          </p:blipFill>
          <p:spPr>
            <a:xfrm>
              <a:off x="14067176" y="3751479"/>
              <a:ext cx="4014028" cy="3578772"/>
            </a:xfrm>
            <a:prstGeom prst="rect">
              <a:avLst/>
            </a:prstGeom>
            <a:noFill/>
            <a:ln>
              <a:noFill/>
            </a:ln>
          </p:spPr>
        </p:pic>
        <p:pic>
          <p:nvPicPr>
            <p:cNvPr id="273" name="Google Shape;273;p13" descr="Fitness app interface with running or walk steps counter on the mobile phone screen. Ui and Ux design for health analytics. Activity dashboard with walking tracker on the Smartphone. Vector illustration. Fitness app interface with running or walk steps counter on the mobile phone screen. Ui and Ux design for health analytics. Activity dashboard with walking tracker on the Smartphone. Vector illustration. exercise app stock illustrations"/>
            <p:cNvPicPr preferRelativeResize="0"/>
            <p:nvPr/>
          </p:nvPicPr>
          <p:blipFill rotWithShape="1">
            <a:blip r:embed="rId6">
              <a:alphaModFix/>
            </a:blip>
            <a:srcRect l="27793" t="3175" r="27972" b="4156"/>
            <a:stretch/>
          </p:blipFill>
          <p:spPr>
            <a:xfrm>
              <a:off x="10780999" y="3751479"/>
              <a:ext cx="1920240" cy="4022689"/>
            </a:xfrm>
            <a:prstGeom prst="rect">
              <a:avLst/>
            </a:prstGeom>
            <a:noFill/>
            <a:ln>
              <a:noFill/>
            </a:ln>
          </p:spPr>
        </p:pic>
        <p:pic>
          <p:nvPicPr>
            <p:cNvPr id="274" name="Google Shape;274;p13"/>
            <p:cNvPicPr preferRelativeResize="0"/>
            <p:nvPr/>
          </p:nvPicPr>
          <p:blipFill rotWithShape="1">
            <a:blip r:embed="rId7">
              <a:alphaModFix/>
            </a:blip>
            <a:srcRect l="18953" t="5298" r="20812" b="8182"/>
            <a:stretch/>
          </p:blipFill>
          <p:spPr>
            <a:xfrm>
              <a:off x="12908621" y="6544137"/>
              <a:ext cx="2012465" cy="2890648"/>
            </a:xfrm>
            <a:prstGeom prst="rect">
              <a:avLst/>
            </a:prstGeom>
            <a:noFill/>
            <a:ln>
              <a:noFill/>
            </a:ln>
          </p:spPr>
        </p:pic>
      </p:grpSp>
      <p:sp>
        <p:nvSpPr>
          <p:cNvPr id="275" name="Google Shape;275;p13"/>
          <p:cNvSpPr/>
          <p:nvPr/>
        </p:nvSpPr>
        <p:spPr>
          <a:xfrm>
            <a:off x="893693" y="2967262"/>
            <a:ext cx="8412600" cy="6888900"/>
          </a:xfrm>
          <a:prstGeom prst="rect">
            <a:avLst/>
          </a:prstGeom>
          <a:noFill/>
          <a:ln w="7620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4"/>
          <p:cNvSpPr txBox="1"/>
          <p:nvPr/>
        </p:nvSpPr>
        <p:spPr>
          <a:xfrm>
            <a:off x="1030823" y="1081173"/>
            <a:ext cx="16543945" cy="10698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7200">
                <a:solidFill>
                  <a:srgbClr val="034092"/>
                </a:solidFill>
                <a:latin typeface="Baloo Paaji 2"/>
                <a:ea typeface="Baloo Paaji 2"/>
                <a:cs typeface="Baloo Paaji 2"/>
                <a:sym typeface="Baloo Paaji 2"/>
              </a:rPr>
              <a:t>ਤੁਹਾਡੀ ਨਿੱਜੀ ਸਿਹਤ ਜਾਣਕਾਰੀ ਔਨਲਾਈਨ ਦੇਖਣ ਦੇ ਲਾਭ</a:t>
            </a:r>
            <a:endParaRPr sz="7200">
              <a:solidFill>
                <a:srgbClr val="034092"/>
              </a:solidFill>
              <a:latin typeface="Baloo Paaji 2"/>
              <a:ea typeface="Baloo Paaji 2"/>
              <a:cs typeface="Baloo Paaji 2"/>
              <a:sym typeface="Baloo Paaji 2"/>
            </a:endParaRPr>
          </a:p>
        </p:txBody>
      </p:sp>
      <p:sp>
        <p:nvSpPr>
          <p:cNvPr id="281" name="Google Shape;281;p14"/>
          <p:cNvSpPr txBox="1"/>
          <p:nvPr/>
        </p:nvSpPr>
        <p:spPr>
          <a:xfrm>
            <a:off x="849250" y="3849450"/>
            <a:ext cx="15171900" cy="4218300"/>
          </a:xfrm>
          <a:prstGeom prst="rect">
            <a:avLst/>
          </a:prstGeom>
          <a:noFill/>
          <a:ln>
            <a:noFill/>
          </a:ln>
        </p:spPr>
        <p:txBody>
          <a:bodyPr spcFirstLastPara="1" wrap="square" lIns="0" tIns="0" rIns="0" bIns="0" anchor="t" anchorCtr="0">
            <a:noAutofit/>
          </a:bodyPr>
          <a:lstStyle/>
          <a:p>
            <a:pPr marL="488950" marR="0" lvl="0" indent="-457200" algn="l" rtl="0">
              <a:lnSpc>
                <a:spcPct val="13997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ਇਹ ਸੌਖਾ ਅਤੇ ਛੇਤੀ ਤਰੀਕਾ ਹੈ ਆਪ ਜੀ ਦੀ ਨਿੱਜੀ ਸਿਹਤ ਜਾਣਕਾਰੀ ਨੂੰ ਦੇਖਣ ਵਾਸਤੇ</a:t>
            </a:r>
            <a:endParaRPr>
              <a:latin typeface="Baloo Paaji 2"/>
              <a:ea typeface="Baloo Paaji 2"/>
              <a:cs typeface="Baloo Paaji 2"/>
              <a:sym typeface="Baloo Paaji 2"/>
            </a:endParaRPr>
          </a:p>
          <a:p>
            <a:pPr marL="488950" marR="0" lvl="0" indent="-457200" algn="l" rtl="0">
              <a:lnSpc>
                <a:spcPct val="13997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ਇਹ ਲਾਭਦਾਇਕ ਹੈ ਕਿਉਂਕਿ ਤੁਹਾਡੀ ਸਾਰੀ ਜਾਣਕਾਰੀ ਇੱਕ ਥਾਂ ਤੇ ਰੱਖੀ ਜਾਂਦੀ ਹੈ</a:t>
            </a:r>
            <a:endParaRPr sz="3600" i="0" u="none" strike="noStrike" cap="none">
              <a:solidFill>
                <a:schemeClr val="dk1"/>
              </a:solidFill>
              <a:latin typeface="Baloo Paaji 2"/>
              <a:ea typeface="Baloo Paaji 2"/>
              <a:cs typeface="Baloo Paaji 2"/>
              <a:sym typeface="Baloo Paaji 2"/>
            </a:endParaRPr>
          </a:p>
          <a:p>
            <a:pPr marL="488950" marR="0" lvl="0" indent="-457200" algn="l" rtl="0">
              <a:lnSpc>
                <a:spcPct val="13997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ਜਿ ਤੁਸੀਂ ਤੁਹਾਡੀ ਨਿੱਜੀ ਸਿਹਤ ਜਾਣਕਾਰੀ ਨੂੰ ਸੌਖੇ ਢੰਗ ਨਾਲ ਦੇਖ ਸਕਣ ਫੇਰ ਤੁਹਾਨੂੰ ਤੁਹਾਡੀ ਸਿਹਤ ਦਾ ਧਿਆਨ ਰੱਖਣ ਵਿੱਚ ਵੀ ਸੌਖਾ ਹੋਵੇਗਾ ਆਪ ਜੀ ਵਾਸਤੇ</a:t>
            </a:r>
            <a:endParaRPr sz="3600">
              <a:solidFill>
                <a:schemeClr val="dk1"/>
              </a:solidFill>
              <a:latin typeface="Baloo Paaji 2"/>
              <a:ea typeface="Baloo Paaji 2"/>
              <a:cs typeface="Baloo Paaji 2"/>
              <a:sym typeface="Baloo Paaji 2"/>
            </a:endParaRPr>
          </a:p>
          <a:p>
            <a:pPr marL="488950" marR="0" lvl="0" indent="-457200" algn="l" rtl="0">
              <a:lnSpc>
                <a:spcPct val="13997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ਮਰੀਜ਼ਾਂ ਨੂੰ ਉਹਨਾਂ ਦੀ ਸਿਹਤ ਸੰਭਾਲ ਵਿੱਚ ਹਿੱਸਾ ਲੈਣ ਅਤੇ ਹੋਰ ਸਹਿਯੋਗ ਕਰਨ ਲਈ ਉਤਸ਼ਾਹਿਤ ਕਰਦਾ ਹੈ</a:t>
            </a:r>
            <a:endParaRPr sz="3600">
              <a:solidFill>
                <a:schemeClr val="dk1"/>
              </a:solidFill>
              <a:latin typeface="Baloo Paaji 2"/>
              <a:ea typeface="Baloo Paaji 2"/>
              <a:cs typeface="Baloo Paaji 2"/>
              <a:sym typeface="Baloo Paaji 2"/>
            </a:endParaRPr>
          </a:p>
          <a:p>
            <a:pPr marL="406400" marR="0" lvl="0" indent="0" algn="l" rtl="0">
              <a:lnSpc>
                <a:spcPct val="100000"/>
              </a:lnSpc>
              <a:spcBef>
                <a:spcPts val="0"/>
              </a:spcBef>
              <a:spcAft>
                <a:spcPts val="0"/>
              </a:spcAft>
              <a:buNone/>
            </a:pPr>
            <a:endParaRPr sz="3600" b="1" i="0" u="none" strike="noStrike" cap="none">
              <a:solidFill>
                <a:srgbClr val="000000"/>
              </a:solidFill>
              <a:latin typeface="Lora"/>
              <a:ea typeface="Lora"/>
              <a:cs typeface="Lora"/>
              <a:sym typeface="Lora"/>
            </a:endParaRPr>
          </a:p>
          <a:p>
            <a:pPr marL="0" marR="0" lvl="0" indent="0" algn="l" rtl="0">
              <a:lnSpc>
                <a:spcPct val="100000"/>
              </a:lnSpc>
              <a:spcBef>
                <a:spcPts val="1200"/>
              </a:spcBef>
              <a:spcAft>
                <a:spcPts val="0"/>
              </a:spcAft>
              <a:buNone/>
            </a:pPr>
            <a:endParaRPr sz="3600" b="1" i="0" u="none" strike="noStrike" cap="none">
              <a:solidFill>
                <a:srgbClr val="000000"/>
              </a:solidFill>
              <a:latin typeface="Lora"/>
              <a:ea typeface="Lora"/>
              <a:cs typeface="Lora"/>
              <a:sym typeface="Lora"/>
            </a:endParaRPr>
          </a:p>
          <a:p>
            <a:pPr marL="31750" marR="0" lvl="0" indent="0" algn="l" rtl="0">
              <a:lnSpc>
                <a:spcPct val="139970"/>
              </a:lnSpc>
              <a:spcBef>
                <a:spcPts val="0"/>
              </a:spcBef>
              <a:spcAft>
                <a:spcPts val="0"/>
              </a:spcAft>
              <a:buNone/>
            </a:pPr>
            <a:endParaRPr sz="3600" b="0" i="0" u="none" strike="noStrike" cap="none">
              <a:solidFill>
                <a:schemeClr val="dk1"/>
              </a:solidFill>
              <a:latin typeface="Lora"/>
              <a:ea typeface="Lora"/>
              <a:cs typeface="Lora"/>
              <a:sym typeface="Lora"/>
            </a:endParaRPr>
          </a:p>
          <a:p>
            <a:pPr marL="457200" marR="0" lvl="0" indent="-228600" algn="l" rtl="0">
              <a:lnSpc>
                <a:spcPct val="139970"/>
              </a:lnSpc>
              <a:spcBef>
                <a:spcPts val="0"/>
              </a:spcBef>
              <a:spcAft>
                <a:spcPts val="0"/>
              </a:spcAft>
              <a:buClr>
                <a:schemeClr val="dk2"/>
              </a:buClr>
              <a:buSzPts val="3100"/>
              <a:buFont typeface="Lora"/>
              <a:buNone/>
            </a:pPr>
            <a:endParaRPr sz="3600" b="1"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5"/>
          <p:cNvSpPr txBox="1"/>
          <p:nvPr/>
        </p:nvSpPr>
        <p:spPr>
          <a:xfrm>
            <a:off x="1030823" y="1081172"/>
            <a:ext cx="16598809" cy="1169659"/>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7200">
                <a:solidFill>
                  <a:srgbClr val="034092"/>
                </a:solidFill>
                <a:latin typeface="Baloo Paaji 2"/>
                <a:ea typeface="Baloo Paaji 2"/>
                <a:cs typeface="Baloo Paaji 2"/>
                <a:sym typeface="Baloo Paaji 2"/>
              </a:rPr>
              <a:t>ਤੁਹਾਡੀ ਨਿੱਜੀ ਸਿਹਤ ਜਾਣਕਾਰੀ ਦੀਆਂ ਔਨਲਾਈਨ ਸਮੱਸਿਆਵਾਂ</a:t>
            </a:r>
            <a:r>
              <a:rPr lang="en-US" sz="7200" i="0" u="none" strike="noStrike" cap="none">
                <a:solidFill>
                  <a:srgbClr val="034092"/>
                </a:solidFill>
                <a:latin typeface="Baloo Paaji 2"/>
                <a:ea typeface="Baloo Paaji 2"/>
                <a:cs typeface="Baloo Paaji 2"/>
                <a:sym typeface="Baloo Paaji 2"/>
              </a:rPr>
              <a:t> </a:t>
            </a:r>
            <a:endParaRPr sz="7500" i="0" u="none" strike="noStrike" cap="none">
              <a:solidFill>
                <a:srgbClr val="034092"/>
              </a:solidFill>
              <a:latin typeface="Baloo Paaji 2"/>
              <a:ea typeface="Baloo Paaji 2"/>
              <a:cs typeface="Baloo Paaji 2"/>
              <a:sym typeface="Baloo Paaji 2"/>
            </a:endParaRPr>
          </a:p>
        </p:txBody>
      </p:sp>
      <p:sp>
        <p:nvSpPr>
          <p:cNvPr id="287" name="Google Shape;287;p15"/>
          <p:cNvSpPr txBox="1"/>
          <p:nvPr/>
        </p:nvSpPr>
        <p:spPr>
          <a:xfrm>
            <a:off x="1030823" y="3817901"/>
            <a:ext cx="16114177" cy="5821399"/>
          </a:xfrm>
          <a:prstGeom prst="rect">
            <a:avLst/>
          </a:prstGeom>
          <a:noFill/>
          <a:ln>
            <a:noFill/>
          </a:ln>
        </p:spPr>
        <p:txBody>
          <a:bodyPr spcFirstLastPara="1" wrap="square" lIns="0" tIns="0" rIns="0" bIns="0" anchor="t" anchorCtr="0">
            <a:noAutofit/>
          </a:bodyPr>
          <a:lstStyle/>
          <a:p>
            <a:pPr marL="488950" marR="0" lvl="0" indent="-457200" algn="l" rtl="0">
              <a:lnSpc>
                <a:spcPct val="120000"/>
              </a:lnSpc>
              <a:spcBef>
                <a:spcPts val="0"/>
              </a:spcBef>
              <a:spcAft>
                <a:spcPts val="0"/>
              </a:spcAft>
              <a:buClr>
                <a:schemeClr val="dk2"/>
              </a:buClr>
              <a:buSzPts val="3960"/>
              <a:buFont typeface="Baloo Paaji 2"/>
              <a:buChar char="•"/>
            </a:pPr>
            <a:r>
              <a:rPr lang="en-US" sz="3600">
                <a:latin typeface="Baloo Paaji 2"/>
                <a:ea typeface="Baloo Paaji 2"/>
                <a:cs typeface="Baloo Paaji 2"/>
                <a:sym typeface="Baloo Paaji 2"/>
              </a:rPr>
              <a:t>ਤੁਹਾਡੀ ਸਿਹਤ ਜਾਣਕਾਰੀ ਦੀਆਂ ਹੋਰ ਕਿਸਮਾਂ ਦਿਖਾਉਣ ਲਈ ਡਿਜੀਟਲ ਪਲੇਟਫੋਰਮਾਂ ਤੇ ਅਜੇ ਵੀ ਕੰਮ ਕੀਤਾ ਜਾ ਰਿਹਾ ਹੈ।</a:t>
            </a:r>
            <a:r>
              <a:rPr lang="en-US" sz="3600" i="0" u="none" strike="noStrike" cap="none">
                <a:solidFill>
                  <a:srgbClr val="000000"/>
                </a:solidFill>
                <a:latin typeface="Baloo Paaji 2"/>
                <a:ea typeface="Baloo Paaji 2"/>
                <a:cs typeface="Baloo Paaji 2"/>
                <a:sym typeface="Baloo Paaji 2"/>
              </a:rPr>
              <a:t> </a:t>
            </a:r>
            <a:r>
              <a:rPr lang="en-US" sz="3600">
                <a:latin typeface="Baloo Paaji 2"/>
                <a:ea typeface="Baloo Paaji 2"/>
                <a:cs typeface="Baloo Paaji 2"/>
                <a:sym typeface="Baloo Paaji 2"/>
              </a:rPr>
              <a:t>ਇਸ ਦਾ ਮਤਲਬ ਹੈ ਕਿ ਆਪ ਜੀ ਇਸ ਸਮੇਂ ਤੇ ਆਪਣੀ ਸਿਹਤ ਦੀ ਸਾਰੀ ਜਾਣਕਾਰੀ ਔਨਲਾਈਨ ਨਹੀਂ ਲੱਭ ਸਕਦੇ ਹੋ।</a:t>
            </a:r>
            <a:endParaRPr>
              <a:latin typeface="Baloo Paaji 2"/>
              <a:ea typeface="Baloo Paaji 2"/>
              <a:cs typeface="Baloo Paaji 2"/>
              <a:sym typeface="Baloo Paaji 2"/>
            </a:endParaRPr>
          </a:p>
          <a:p>
            <a:pPr marL="488950" marR="0" lvl="0" indent="-457200" algn="l" rtl="0">
              <a:lnSpc>
                <a:spcPct val="120000"/>
              </a:lnSpc>
              <a:spcBef>
                <a:spcPts val="120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ਲਗਾਤਾਰ ਸਿੱਖਣ ਦੀ ਲੋੜ ਹੈ ਕਿਉਂਕਿ ਡਿਜੀਟਲ ਪਲੈਟਫੋਰਮ ਨੂੰ ਨਵੇਂ ਅੱਪਡੇਟ ਮਿਲਦੇ ਰਹਿੰਦੇ ਹਨ।</a:t>
            </a:r>
            <a:endParaRPr sz="3600" i="0" u="none" strike="noStrike" cap="none">
              <a:solidFill>
                <a:srgbClr val="000000"/>
              </a:solidFill>
              <a:latin typeface="Baloo Paaji 2"/>
              <a:ea typeface="Baloo Paaji 2"/>
              <a:cs typeface="Baloo Paaji 2"/>
              <a:sym typeface="Baloo Paaji 2"/>
            </a:endParaRPr>
          </a:p>
          <a:p>
            <a:pPr marL="488950" marR="0" lvl="0" indent="-457200" algn="l" rtl="0">
              <a:lnSpc>
                <a:spcPct val="120000"/>
              </a:lnSpc>
              <a:spcBef>
                <a:spcPts val="120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ਤੁਹਾਡੇ ਸਿਹਤ ਦੇ ਨਤੀਜਿਆਂ ਨੂੰ ਔਨਲਾਈਨ ਦੇਖਣ ਦੇ ਸਮੇਂ ਦੇ ਵਿੱਚ ਕੋਈ ਕਲੀਨਿਕਲ ਜਾਂ ਡਾਕਟਰੀ ਸਲਾਹ ਨਹੀਂ ਮਿਲ ਸਕਦੀ ਹੈ। </a:t>
            </a:r>
            <a:r>
              <a:rPr lang="en-US" sz="3600" i="0" u="none" strike="noStrike" cap="none">
                <a:solidFill>
                  <a:schemeClr val="dk1"/>
                </a:solidFill>
                <a:latin typeface="Baloo Paaji 2"/>
                <a:ea typeface="Baloo Paaji 2"/>
                <a:cs typeface="Baloo Paaji 2"/>
                <a:sym typeface="Baloo Paaji 2"/>
              </a:rPr>
              <a:t>(</a:t>
            </a:r>
            <a:r>
              <a:rPr lang="en-US" sz="3600">
                <a:solidFill>
                  <a:schemeClr val="dk1"/>
                </a:solidFill>
                <a:latin typeface="Baloo Paaji 2"/>
                <a:ea typeface="Baloo Paaji 2"/>
                <a:cs typeface="Baloo Paaji 2"/>
                <a:sym typeface="Baloo Paaji 2"/>
              </a:rPr>
              <a:t>ਜਦੋਂ ਤੱਕ ਤੁਸੀਂ ਆਪਣੇ ਸਿਹਤ ਦੇ ਨਤੀਜਿਆਂ ਬਾਰੇ ਡਾਕਟਰ ਨਾਲ ਗੱਲ ਨਹੀਂ ਕਰਦੇ</a:t>
            </a:r>
            <a:r>
              <a:rPr lang="en-US" sz="3600" i="0" u="none" strike="noStrike" cap="none">
                <a:solidFill>
                  <a:schemeClr val="dk1"/>
                </a:solidFill>
                <a:latin typeface="Baloo Paaji 2"/>
                <a:ea typeface="Baloo Paaji 2"/>
                <a:cs typeface="Baloo Paaji 2"/>
                <a:sym typeface="Baloo Paaji 2"/>
              </a:rPr>
              <a:t>)</a:t>
            </a:r>
            <a:endParaRPr>
              <a:latin typeface="Baloo Paaji 2"/>
              <a:ea typeface="Baloo Paaji 2"/>
              <a:cs typeface="Baloo Paaji 2"/>
              <a:sym typeface="Baloo Paaji 2"/>
            </a:endParaRPr>
          </a:p>
          <a:p>
            <a:pPr marL="488950" marR="0" lvl="0" indent="-457200" algn="l" rtl="0">
              <a:lnSpc>
                <a:spcPct val="120000"/>
              </a:lnSpc>
              <a:spcBef>
                <a:spcPts val="1200"/>
              </a:spcBef>
              <a:spcAft>
                <a:spcPts val="120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ਤੁਹਾਡੀ ਔਨਲਾਈਨ ਨਿੱਜੀ ਸਿਹਤ ਜਾਣਕਾਰੀ ਦੀ ਸੁਰੱਖਿਅਤ ਕਰਨ ਲਈ ਕਈ ਕਿਸਮ ਦੇ ਤਰੀਕੇ ਚਾਹੀਦੇ ਹਨ ਜੋ ਕਾਗਜ਼ੀ ਸਿਹਤ ਜਾਣਕਾਰੀ ਵਰਤਣ ਵਿੱਚ ਲੋੜ ਨਹੀਂ ਹੁੰਦੀ ਹੈ।</a:t>
            </a:r>
            <a:endParaRPr sz="3600" b="1" i="0" u="none" strike="noStrike" cap="none">
              <a:solidFill>
                <a:srgbClr val="000000"/>
              </a:solidFill>
              <a:latin typeface="Baloo Paaji 2"/>
              <a:ea typeface="Baloo Paaji 2"/>
              <a:cs typeface="Baloo Paaji 2"/>
              <a:sym typeface="Baloo Paaji 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91"/>
        <p:cNvGrpSpPr/>
        <p:nvPr/>
      </p:nvGrpSpPr>
      <p:grpSpPr>
        <a:xfrm>
          <a:off x="0" y="0"/>
          <a:ext cx="0" cy="0"/>
          <a:chOff x="0" y="0"/>
          <a:chExt cx="0" cy="0"/>
        </a:xfrm>
      </p:grpSpPr>
      <p:sp>
        <p:nvSpPr>
          <p:cNvPr id="292" name="Google Shape;292;p16"/>
          <p:cNvSpPr txBox="1"/>
          <p:nvPr/>
        </p:nvSpPr>
        <p:spPr>
          <a:xfrm>
            <a:off x="1506030" y="1061206"/>
            <a:ext cx="16210470" cy="1877937"/>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200" b="1">
                <a:solidFill>
                  <a:schemeClr val="lt1"/>
                </a:solidFill>
              </a:rPr>
              <a:t>ਉਦਾਹਰਣ ਲਈ: </a:t>
            </a:r>
            <a:endParaRPr sz="7200" b="1">
              <a:solidFill>
                <a:schemeClr val="lt1"/>
              </a:solidFill>
            </a:endParaRPr>
          </a:p>
          <a:p>
            <a:pPr marL="0" marR="0" lvl="0" indent="0" algn="l" rtl="0">
              <a:lnSpc>
                <a:spcPct val="140011"/>
              </a:lnSpc>
              <a:spcBef>
                <a:spcPts val="0"/>
              </a:spcBef>
              <a:spcAft>
                <a:spcPts val="0"/>
              </a:spcAft>
              <a:buNone/>
            </a:pPr>
            <a:r>
              <a:rPr lang="en-US" sz="7200" b="1">
                <a:solidFill>
                  <a:schemeClr val="lt1"/>
                </a:solidFill>
              </a:rPr>
              <a:t>ਤੁਹਾਡੇ ਲੈਬ ਦੇ ਨਤੀਜੇ ਕਿਵੇਂ ਪ੍ਰਾਪਤ ਕਰਨੇ</a:t>
            </a:r>
            <a:endParaRPr sz="7200" b="1" i="0" u="none" strike="noStrike" cap="none">
              <a:solidFill>
                <a:schemeClr val="lt1"/>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7000"/>
              <a:buFont typeface="Arial"/>
              <a:buNone/>
            </a:pPr>
            <a:endParaRPr sz="7000" b="1" i="0" u="none" strike="noStrike" cap="none">
              <a:solidFill>
                <a:schemeClr val="lt1"/>
              </a:solidFill>
              <a:latin typeface="Arial"/>
              <a:ea typeface="Arial"/>
              <a:cs typeface="Arial"/>
              <a:sym typeface="Arial"/>
            </a:endParaRPr>
          </a:p>
        </p:txBody>
      </p:sp>
      <p:sp>
        <p:nvSpPr>
          <p:cNvPr id="293" name="Google Shape;293;p16"/>
          <p:cNvSpPr/>
          <p:nvPr/>
        </p:nvSpPr>
        <p:spPr>
          <a:xfrm>
            <a:off x="11445929" y="8204873"/>
            <a:ext cx="17459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BFBFBF"/>
                </a:solidFill>
                <a:latin typeface="Arial"/>
                <a:ea typeface="Arial"/>
                <a:cs typeface="Arial"/>
                <a:sym typeface="Arial"/>
              </a:rPr>
              <a:t>(Tankilevitch, 2020)</a:t>
            </a:r>
            <a:endParaRPr/>
          </a:p>
        </p:txBody>
      </p:sp>
      <p:pic>
        <p:nvPicPr>
          <p:cNvPr id="294" name="Google Shape;294;p16" descr="Scientist doctor team with magnifying glass and microscope study blood. Flat illustration. Vector flat blood laboratory character illustration. Medic team with magnifier and microscope study blood drop cell. Concept of dna, hiv diagnosis. Design element for poster, flyer, card, banner, ui lab results stock illustrations"/>
          <p:cNvPicPr preferRelativeResize="0"/>
          <p:nvPr/>
        </p:nvPicPr>
        <p:blipFill rotWithShape="1">
          <a:blip r:embed="rId3">
            <a:alphaModFix/>
          </a:blip>
          <a:srcRect/>
          <a:stretch/>
        </p:blipFill>
        <p:spPr>
          <a:xfrm>
            <a:off x="8996049" y="4511508"/>
            <a:ext cx="7272651" cy="53000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7"/>
          <p:cNvSpPr txBox="1"/>
          <p:nvPr/>
        </p:nvSpPr>
        <p:spPr>
          <a:xfrm>
            <a:off x="1318574" y="2605246"/>
            <a:ext cx="12692802" cy="6084281"/>
          </a:xfrm>
          <a:prstGeom prst="rect">
            <a:avLst/>
          </a:prstGeom>
          <a:noFill/>
          <a:ln>
            <a:noFill/>
          </a:ln>
        </p:spPr>
        <p:txBody>
          <a:bodyPr spcFirstLastPara="1" wrap="square" lIns="0" tIns="0" rIns="0" bIns="0" anchor="t" anchorCtr="0">
            <a:noAutofit/>
          </a:bodyPr>
          <a:lstStyle/>
          <a:p>
            <a:pPr marL="0" marR="0" lvl="0" indent="0" algn="l" rtl="0">
              <a:lnSpc>
                <a:spcPct val="150016"/>
              </a:lnSpc>
              <a:spcBef>
                <a:spcPts val="0"/>
              </a:spcBef>
              <a:spcAft>
                <a:spcPts val="0"/>
              </a:spcAft>
              <a:buNone/>
            </a:pPr>
            <a:r>
              <a:rPr lang="en-US" sz="3600">
                <a:solidFill>
                  <a:schemeClr val="dk1"/>
                </a:solidFill>
                <a:latin typeface="Baloo Paaji 2"/>
                <a:ea typeface="Baloo Paaji 2"/>
                <a:cs typeface="Baloo Paaji 2"/>
                <a:sym typeface="Baloo Paaji 2"/>
              </a:rPr>
              <a:t>ਤੁਸੀਂ ਕਈ ਵੱਖ-ਵੱਖ ਪਲੈਟਫੋਰਮਾਂ ਨੂੰ ਵਰਤ ਸਕਦੇ ਹੋ ਆਪਣੇ ਲੈਬ ਦੇ ਨਤੀਜੇ ਦੇਖਣ ਵਾਸਤੇ</a:t>
            </a:r>
            <a:endParaRPr sz="2600" i="0" u="none" strike="noStrike" cap="none">
              <a:solidFill>
                <a:schemeClr val="dk1"/>
              </a:solidFill>
              <a:latin typeface="Baloo Paaji 2"/>
              <a:ea typeface="Baloo Paaji 2"/>
              <a:cs typeface="Baloo Paaji 2"/>
              <a:sym typeface="Baloo Paaji 2"/>
            </a:endParaRPr>
          </a:p>
          <a:p>
            <a:pPr marL="0" marR="0" lvl="0" indent="0" algn="l" rtl="0">
              <a:lnSpc>
                <a:spcPct val="150016"/>
              </a:lnSpc>
              <a:spcBef>
                <a:spcPts val="3600"/>
              </a:spcBef>
              <a:spcAft>
                <a:spcPts val="0"/>
              </a:spcAft>
              <a:buNone/>
            </a:pPr>
            <a:r>
              <a:rPr lang="en-US" sz="3600">
                <a:solidFill>
                  <a:schemeClr val="dk1"/>
                </a:solidFill>
                <a:latin typeface="Baloo Paaji 2"/>
                <a:ea typeface="Baloo Paaji 2"/>
                <a:cs typeface="Baloo Paaji 2"/>
                <a:sym typeface="Baloo Paaji 2"/>
              </a:rPr>
              <a:t>ਕੁਝ ਕਿਸਮ ਦੇ ਲੈਬ ਦੇ ਨਤੀਜੇ ਜੋ ਆਪ ਜੀ ਔਨਲਾਈਨ ਦੇਖ ਸਕਦੇ ਹੋ</a:t>
            </a:r>
            <a:r>
              <a:rPr lang="en-US" sz="3600" i="0" u="none" strike="noStrike" cap="none">
                <a:solidFill>
                  <a:schemeClr val="dk1"/>
                </a:solidFill>
                <a:latin typeface="Baloo Paaji 2"/>
                <a:ea typeface="Baloo Paaji 2"/>
                <a:cs typeface="Baloo Paaji 2"/>
                <a:sym typeface="Baloo Paaji 2"/>
              </a:rPr>
              <a:t>:</a:t>
            </a:r>
            <a:endParaRPr sz="900" i="0" u="none" strike="noStrike" cap="none">
              <a:solidFill>
                <a:schemeClr val="dk1"/>
              </a:solidFill>
              <a:latin typeface="Baloo Paaji 2"/>
              <a:ea typeface="Baloo Paaji 2"/>
              <a:cs typeface="Baloo Paaji 2"/>
              <a:sym typeface="Baloo Paaji 2"/>
            </a:endParaRPr>
          </a:p>
          <a:p>
            <a:pPr marL="571500" marR="0" lvl="0" indent="-571500" algn="l" rtl="0">
              <a:lnSpc>
                <a:spcPct val="150016"/>
              </a:lnSpc>
              <a:spcBef>
                <a:spcPts val="1800"/>
              </a:spcBef>
              <a:spcAft>
                <a:spcPts val="0"/>
              </a:spcAft>
              <a:buClr>
                <a:srgbClr val="000000"/>
              </a:buClr>
              <a:buSzPts val="3600"/>
              <a:buFont typeface="Baloo Paaji 2"/>
              <a:buChar char="•"/>
            </a:pPr>
            <a:r>
              <a:rPr lang="en-US" sz="3600">
                <a:solidFill>
                  <a:schemeClr val="dk1"/>
                </a:solidFill>
                <a:latin typeface="Baloo Paaji 2"/>
                <a:ea typeface="Baloo Paaji 2"/>
                <a:cs typeface="Baloo Paaji 2"/>
                <a:sym typeface="Baloo Paaji 2"/>
              </a:rPr>
              <a:t>ਖੂਨ ਜਾਂ ਪਿਸ਼ਾਬ ਦਾ ਟੈਸਟ</a:t>
            </a:r>
            <a:endParaRPr>
              <a:latin typeface="Baloo Paaji 2"/>
              <a:ea typeface="Baloo Paaji 2"/>
              <a:cs typeface="Baloo Paaji 2"/>
              <a:sym typeface="Baloo Paaji 2"/>
            </a:endParaRPr>
          </a:p>
          <a:p>
            <a:pPr marL="571500" marR="0" lvl="0" indent="-571500" algn="l" rtl="0">
              <a:lnSpc>
                <a:spcPct val="150016"/>
              </a:lnSpc>
              <a:spcBef>
                <a:spcPts val="0"/>
              </a:spcBef>
              <a:spcAft>
                <a:spcPts val="0"/>
              </a:spcAft>
              <a:buClr>
                <a:srgbClr val="000000"/>
              </a:buClr>
              <a:buSzPts val="3600"/>
              <a:buFont typeface="Baloo Paaji 2"/>
              <a:buChar char="•"/>
            </a:pPr>
            <a:r>
              <a:rPr lang="en-US" sz="3600">
                <a:solidFill>
                  <a:schemeClr val="dk1"/>
                </a:solidFill>
                <a:latin typeface="Baloo Paaji 2"/>
                <a:ea typeface="Baloo Paaji 2"/>
                <a:cs typeface="Baloo Paaji 2"/>
                <a:sym typeface="Baloo Paaji 2"/>
              </a:rPr>
              <a:t>ਸਰਵਿਕਸ ਕੈਂਸਰ ਜਾਂ ਕੋਲਨ ਕੈਂਸਰ ਟੈਸਟ</a:t>
            </a:r>
            <a:endParaRPr sz="3600">
              <a:solidFill>
                <a:schemeClr val="dk1"/>
              </a:solidFill>
              <a:latin typeface="Baloo Paaji 2"/>
              <a:ea typeface="Baloo Paaji 2"/>
              <a:cs typeface="Baloo Paaji 2"/>
              <a:sym typeface="Baloo Paaji 2"/>
            </a:endParaRPr>
          </a:p>
          <a:p>
            <a:pPr marL="571500" marR="0" lvl="0" indent="-571500" algn="l" rtl="0">
              <a:lnSpc>
                <a:spcPct val="150016"/>
              </a:lnSpc>
              <a:spcBef>
                <a:spcPts val="0"/>
              </a:spcBef>
              <a:spcAft>
                <a:spcPts val="0"/>
              </a:spcAft>
              <a:buClr>
                <a:srgbClr val="000000"/>
              </a:buClr>
              <a:buSzPts val="3600"/>
              <a:buFont typeface="Baloo Paaji 2"/>
              <a:buChar char="•"/>
            </a:pPr>
            <a:r>
              <a:rPr lang="en-US" sz="3600">
                <a:solidFill>
                  <a:schemeClr val="dk1"/>
                </a:solidFill>
                <a:latin typeface="Baloo Paaji 2"/>
                <a:ea typeface="Baloo Paaji 2"/>
                <a:cs typeface="Baloo Paaji 2"/>
                <a:sym typeface="Baloo Paaji 2"/>
              </a:rPr>
              <a:t>ਪੈਥੋਲੋਜੀ ਟੈਸਟ</a:t>
            </a:r>
            <a:endParaRPr>
              <a:latin typeface="Baloo Paaji 2"/>
              <a:ea typeface="Baloo Paaji 2"/>
              <a:cs typeface="Baloo Paaji 2"/>
              <a:sym typeface="Baloo Paaji 2"/>
            </a:endParaRPr>
          </a:p>
        </p:txBody>
      </p:sp>
      <p:sp>
        <p:nvSpPr>
          <p:cNvPr id="300" name="Google Shape;300;p17"/>
          <p:cNvSpPr txBox="1"/>
          <p:nvPr/>
        </p:nvSpPr>
        <p:spPr>
          <a:xfrm>
            <a:off x="1182750" y="1057225"/>
            <a:ext cx="16228800"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ਤੁਸੀਂ ਲੈਬ ਦੇ ਕਿਹੜੇ ਨਤੀਜੇ ਔਨਲਾਈਨ ਦੇਖ ਸਕਦੇ ਹੋ</a:t>
            </a:r>
            <a:endParaRPr sz="7200" i="0" u="none" strike="noStrike" cap="none">
              <a:solidFill>
                <a:srgbClr val="034092"/>
              </a:solidFill>
              <a:latin typeface="Baloo Paaji 2"/>
              <a:ea typeface="Baloo Paaji 2"/>
              <a:cs typeface="Baloo Paaji 2"/>
              <a:sym typeface="Baloo Paaji 2"/>
            </a:endParaRPr>
          </a:p>
        </p:txBody>
      </p:sp>
      <p:pic>
        <p:nvPicPr>
          <p:cNvPr id="301" name="Google Shape;301;p17" descr="Image result for Blood Lab Icon"/>
          <p:cNvPicPr preferRelativeResize="0"/>
          <p:nvPr/>
        </p:nvPicPr>
        <p:blipFill rotWithShape="1">
          <a:blip r:embed="rId3">
            <a:alphaModFix/>
          </a:blip>
          <a:srcRect/>
          <a:stretch/>
        </p:blipFill>
        <p:spPr>
          <a:xfrm>
            <a:off x="13439092" y="6392760"/>
            <a:ext cx="3247263" cy="3247263"/>
          </a:xfrm>
          <a:prstGeom prst="rect">
            <a:avLst/>
          </a:prstGeom>
          <a:noFill/>
          <a:ln>
            <a:noFill/>
          </a:ln>
        </p:spPr>
      </p:pic>
      <p:pic>
        <p:nvPicPr>
          <p:cNvPr id="302" name="Google Shape;302;p17" descr="Pathologist Illustrations, Royalty-Free Vector Graphics &amp; Clip Art - iStock"/>
          <p:cNvPicPr preferRelativeResize="0"/>
          <p:nvPr/>
        </p:nvPicPr>
        <p:blipFill rotWithShape="1">
          <a:blip r:embed="rId4">
            <a:alphaModFix/>
          </a:blip>
          <a:srcRect/>
          <a:stretch/>
        </p:blipFill>
        <p:spPr>
          <a:xfrm>
            <a:off x="13439092" y="2216238"/>
            <a:ext cx="4176522" cy="41765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8"/>
          <p:cNvPicPr preferRelativeResize="0"/>
          <p:nvPr/>
        </p:nvPicPr>
        <p:blipFill rotWithShape="1">
          <a:blip r:embed="rId3">
            <a:alphaModFix/>
          </a:blip>
          <a:srcRect t="2223" r="282" b="4498"/>
          <a:stretch/>
        </p:blipFill>
        <p:spPr>
          <a:xfrm>
            <a:off x="1213166" y="2927618"/>
            <a:ext cx="14717160" cy="6803121"/>
          </a:xfrm>
          <a:prstGeom prst="rect">
            <a:avLst/>
          </a:prstGeom>
          <a:noFill/>
          <a:ln w="38100" cap="flat" cmpd="sng">
            <a:solidFill>
              <a:schemeClr val="dk1"/>
            </a:solidFill>
            <a:prstDash val="solid"/>
            <a:round/>
            <a:headEnd type="none" w="sm" len="sm"/>
            <a:tailEnd type="none" w="sm" len="sm"/>
          </a:ln>
        </p:spPr>
      </p:pic>
      <p:sp>
        <p:nvSpPr>
          <p:cNvPr id="308" name="Google Shape;308;p18"/>
          <p:cNvSpPr txBox="1"/>
          <p:nvPr/>
        </p:nvSpPr>
        <p:spPr>
          <a:xfrm>
            <a:off x="1213166" y="520415"/>
            <a:ext cx="15861667" cy="2622055"/>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6600"/>
              <a:buFont typeface="Arial"/>
              <a:buNone/>
            </a:pPr>
            <a:r>
              <a:rPr lang="en-US" sz="6600">
                <a:solidFill>
                  <a:srgbClr val="034092"/>
                </a:solidFill>
                <a:latin typeface="Baloo Paaji 2"/>
                <a:ea typeface="Baloo Paaji 2"/>
                <a:cs typeface="Baloo Paaji 2"/>
                <a:sym typeface="Baloo Paaji 2"/>
              </a:rPr>
              <a:t>ਤੁਸੀਂ ਆਪਣੇ ਲੈਬ ਦੇ ਨਤੀਜਿਆਂ ਬਾਰੇ ਕੀ ਕੁਝ ਜਾਣਕਾਰੀ ਦੇਖ ਸਕਦੇ ਹੋ</a:t>
            </a:r>
            <a:r>
              <a:rPr lang="en-US" sz="6600" i="0" u="none" strike="noStrike" cap="none">
                <a:solidFill>
                  <a:srgbClr val="034092"/>
                </a:solidFill>
                <a:latin typeface="Baloo Paaji 2"/>
                <a:ea typeface="Baloo Paaji 2"/>
                <a:cs typeface="Baloo Paaji 2"/>
                <a:sym typeface="Baloo Paaji 2"/>
              </a:rPr>
              <a:t>?</a:t>
            </a:r>
            <a:endParaRPr sz="6600" i="0" u="none" strike="noStrike" cap="none">
              <a:solidFill>
                <a:srgbClr val="034092"/>
              </a:solidFill>
              <a:latin typeface="Baloo Paaji 2"/>
              <a:ea typeface="Baloo Paaji 2"/>
              <a:cs typeface="Baloo Paaji 2"/>
              <a:sym typeface="Baloo Paaji 2"/>
            </a:endParaRPr>
          </a:p>
        </p:txBody>
      </p:sp>
      <p:sp>
        <p:nvSpPr>
          <p:cNvPr id="309" name="Google Shape;309;p18"/>
          <p:cNvSpPr/>
          <p:nvPr/>
        </p:nvSpPr>
        <p:spPr>
          <a:xfrm rot="5400000">
            <a:off x="6068145" y="6356302"/>
            <a:ext cx="598923" cy="802850"/>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310" name="Google Shape;310;p18"/>
          <p:cNvSpPr/>
          <p:nvPr/>
        </p:nvSpPr>
        <p:spPr>
          <a:xfrm rot="5400000">
            <a:off x="13168923" y="7112092"/>
            <a:ext cx="598923" cy="802850"/>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311" name="Google Shape;311;p18"/>
          <p:cNvSpPr/>
          <p:nvPr/>
        </p:nvSpPr>
        <p:spPr>
          <a:xfrm rot="5400000">
            <a:off x="10305558" y="7112091"/>
            <a:ext cx="598923" cy="802850"/>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312" name="Google Shape;312;p18"/>
          <p:cNvSpPr/>
          <p:nvPr/>
        </p:nvSpPr>
        <p:spPr>
          <a:xfrm rot="5400000">
            <a:off x="6697548" y="5700229"/>
            <a:ext cx="598923" cy="802850"/>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p:nvPr/>
        </p:nvSpPr>
        <p:spPr>
          <a:xfrm>
            <a:off x="1030823" y="1081173"/>
            <a:ext cx="15812425" cy="1767666"/>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ਤੁਹਾਡੇ ਸਿਹਤ ਦੇ ਨਤੀਜਿਆਂ ਨੂੰ ਸਮਝਣਾ</a:t>
            </a:r>
            <a:endParaRPr sz="7500" i="0" u="none" strike="noStrike" cap="none">
              <a:solidFill>
                <a:srgbClr val="034092"/>
              </a:solidFill>
              <a:latin typeface="Baloo Paaji 2"/>
              <a:ea typeface="Baloo Paaji 2"/>
              <a:cs typeface="Baloo Paaji 2"/>
              <a:sym typeface="Baloo Paaji 2"/>
            </a:endParaRPr>
          </a:p>
        </p:txBody>
      </p:sp>
      <p:sp>
        <p:nvSpPr>
          <p:cNvPr id="318" name="Google Shape;318;p19"/>
          <p:cNvSpPr txBox="1"/>
          <p:nvPr/>
        </p:nvSpPr>
        <p:spPr>
          <a:xfrm>
            <a:off x="1030822" y="2834465"/>
            <a:ext cx="15980827" cy="6371361"/>
          </a:xfrm>
          <a:prstGeom prst="rect">
            <a:avLst/>
          </a:prstGeom>
          <a:noFill/>
          <a:ln>
            <a:noFill/>
          </a:ln>
        </p:spPr>
        <p:txBody>
          <a:bodyPr spcFirstLastPara="1" wrap="square" lIns="0" tIns="0" rIns="0" bIns="0" anchor="t" anchorCtr="0">
            <a:noAutofit/>
          </a:bodyPr>
          <a:lstStyle/>
          <a:p>
            <a:pPr marL="488950" marR="0" lvl="0" indent="-457200" algn="l" rtl="0">
              <a:lnSpc>
                <a:spcPct val="130000"/>
              </a:lnSpc>
              <a:spcBef>
                <a:spcPts val="0"/>
              </a:spcBef>
              <a:spcAft>
                <a:spcPts val="0"/>
              </a:spcAft>
              <a:buClr>
                <a:schemeClr val="dk2"/>
              </a:buClr>
              <a:buSzPts val="3960"/>
              <a:buFont typeface="Baloo Paaji 2"/>
              <a:buChar char="•"/>
            </a:pPr>
            <a:r>
              <a:rPr lang="en-US" sz="3600">
                <a:latin typeface="Baloo Paaji 2"/>
                <a:ea typeface="Baloo Paaji 2"/>
                <a:cs typeface="Baloo Paaji 2"/>
                <a:sym typeface="Baloo Paaji 2"/>
              </a:rPr>
              <a:t>ਆਮ ਤੌਰ ਤੇ, ਤੁਹਾਡੇ ਨਤੀਜਿਆਂ ਨੂੰ ਕਿਵੇਂ ਸਮਝਣ ਲਈ ਕੁਝ ਜਾਣਕਾਰੀ ਡਿਜੀਟਲ ਪਲੈਟਫੋਰਮਾਂ ਤੇ ਹੁੰਦਾ ਹੈ</a:t>
            </a:r>
            <a:endParaRPr sz="3600">
              <a:latin typeface="Baloo Paaji 2"/>
              <a:ea typeface="Baloo Paaji 2"/>
              <a:cs typeface="Baloo Paaji 2"/>
              <a:sym typeface="Baloo Paaji 2"/>
            </a:endParaRPr>
          </a:p>
          <a:p>
            <a:pPr marL="488950" marR="0" lvl="0" indent="-457200" algn="l" rtl="0">
              <a:lnSpc>
                <a:spcPct val="130000"/>
              </a:lnSpc>
              <a:spcBef>
                <a:spcPts val="1200"/>
              </a:spcBef>
              <a:spcAft>
                <a:spcPts val="0"/>
              </a:spcAft>
              <a:buClr>
                <a:schemeClr val="dk2"/>
              </a:buClr>
              <a:buSzPts val="3960"/>
              <a:buFont typeface="Baloo Paaji 2"/>
              <a:buChar char="•"/>
            </a:pPr>
            <a:r>
              <a:rPr lang="en-US" sz="3600">
                <a:latin typeface="Baloo Paaji 2"/>
                <a:ea typeface="Baloo Paaji 2"/>
                <a:cs typeface="Baloo Paaji 2"/>
                <a:sym typeface="Baloo Paaji 2"/>
              </a:rPr>
              <a:t>ਤੁਹਾਡਾ ਡਾਕਟਰ ਤੁਹਾਡੇ ਟੈਸਟ ਦੇ ਨਤੀਜੇ ਵੀ ਪ੍ਰਾਪਤ ਕਰੇਗਾ।</a:t>
            </a:r>
            <a:r>
              <a:rPr lang="en-US" sz="3600" i="0" u="none" strike="noStrike" cap="none">
                <a:solidFill>
                  <a:srgbClr val="000000"/>
                </a:solidFill>
                <a:latin typeface="Baloo Paaji 2"/>
                <a:ea typeface="Baloo Paaji 2"/>
                <a:cs typeface="Baloo Paaji 2"/>
                <a:sym typeface="Baloo Paaji 2"/>
              </a:rPr>
              <a:t> </a:t>
            </a:r>
            <a:r>
              <a:rPr lang="en-US" sz="3600">
                <a:latin typeface="Baloo Paaji 2"/>
                <a:ea typeface="Baloo Paaji 2"/>
                <a:cs typeface="Baloo Paaji 2"/>
                <a:sym typeface="Baloo Paaji 2"/>
              </a:rPr>
              <a:t>ਜੇ ਕੋਈ ਨਤੀਜਾ ਨਿਕਲਦਾ ਹੈ ਜਿਸ ਵਾਸਤੇ ਧਿਆਨ ਦੇਣ ਦਾਂ ਹੋਰ ਕੰਮ ਕਰਨ ਦੀ ਲੋੜ ਪੈਂਦੀ ਹੈ, ਤਾਂ ਤੁਹਾਡਾ ਡਾਕਟਰ ਤੁਹਾਡੇ ਨਾਲ ਛੇਤੀ ਸੰਪਰਕ ਕਰੇਗਾ।</a:t>
            </a:r>
            <a:endParaRPr>
              <a:latin typeface="Baloo Paaji 2"/>
              <a:ea typeface="Baloo Paaji 2"/>
              <a:cs typeface="Baloo Paaji 2"/>
              <a:sym typeface="Baloo Paaji 2"/>
            </a:endParaRPr>
          </a:p>
          <a:p>
            <a:pPr marL="488950" marR="0" lvl="0" indent="-457200" algn="l" rtl="0">
              <a:lnSpc>
                <a:spcPct val="130000"/>
              </a:lnSpc>
              <a:spcBef>
                <a:spcPts val="1200"/>
              </a:spcBef>
              <a:spcAft>
                <a:spcPts val="1200"/>
              </a:spcAft>
              <a:buClr>
                <a:schemeClr val="dk2"/>
              </a:buClr>
              <a:buSzPts val="3960"/>
              <a:buFont typeface="Baloo Paaji 2"/>
              <a:buChar char="•"/>
            </a:pPr>
            <a:r>
              <a:rPr lang="en-US" sz="3600">
                <a:latin typeface="Baloo Paaji 2"/>
                <a:ea typeface="Baloo Paaji 2"/>
                <a:cs typeface="Baloo Paaji 2"/>
                <a:sym typeface="Baloo Paaji 2"/>
              </a:rPr>
              <a:t>ਤੁਹਾਨੂੰ ਆਪਣੀ ਅਗਲੀ ਡਾਕਟਰ ਦੀ ਮੁਲਾਕਾਤ ਤੇ ਆਪਣੇ ਲੈਬ ਦੀਆਂ ਨਤੀਜਿਆਂ ਬਾਰੇ ਗੱਲ ਕਰਨਾ ਚਾਹੀਦਾ ਹੈ, ਤਾਂ ਜੋ ਤੁਹਾਡਾ ਡਾਕਟਰ ਤੁਹਾਡੇ ਨਤੀਜਆਿਂ ਨੂੰ ਸਮਝਣ ਵੱਿਚ ਤੁਹਾਡੀ ਮਦਦ ਕਰ ਸਕੇ।</a:t>
            </a:r>
            <a:endParaRPr sz="3600" b="1" i="0" u="none" strike="noStrike" cap="none">
              <a:solidFill>
                <a:schemeClr val="dk1"/>
              </a:solidFill>
              <a:latin typeface="Baloo Paaji 2"/>
              <a:ea typeface="Baloo Paaji 2"/>
              <a:cs typeface="Baloo Paaji 2"/>
              <a:sym typeface="Baloo Paaji 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subTitle" idx="1"/>
          </p:nvPr>
        </p:nvSpPr>
        <p:spPr>
          <a:xfrm>
            <a:off x="1604394" y="2186806"/>
            <a:ext cx="15079211" cy="5002344"/>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Clr>
                <a:schemeClr val="dk1"/>
              </a:buClr>
              <a:buSzPct val="100000"/>
              <a:buNone/>
            </a:pPr>
            <a:r>
              <a:rPr lang="en-US" sz="3000">
                <a:latin typeface="Baloo Paaji 2"/>
                <a:ea typeface="Baloo Paaji 2"/>
                <a:cs typeface="Baloo Paaji 2"/>
                <a:sym typeface="Baloo Paaji 2"/>
              </a:rPr>
              <a:t>ਇਹ ਡਿਜੀਟਲ ਸਿਹਤ ਸਾਖਰਤਾ ਪਾਠਕ੍ਰਮ ਬ੍ਰਿਟਿਸ਼ ਕੋਲੰਬੀਆ ਯੂਨੀਵਰਸਿਟੀ ਦੇ ਅੰਤਰ-ਸਭਿਆਚਾਰਕ ਆਨਲਾਈਨ ਸਿਹਤ ਨੈਟਵਰਕ (ਆਈਕੌਨ) ਦੁਆਰਾ ਤਿਆਰ ਕੀਤਾ ਗਿਆ ਸੀ</a:t>
            </a:r>
            <a:endParaRPr sz="3000">
              <a:latin typeface="Baloo Paaji 2"/>
              <a:ea typeface="Baloo Paaji 2"/>
              <a:cs typeface="Baloo Paaji 2"/>
              <a:sym typeface="Baloo Paaji 2"/>
            </a:endParaRPr>
          </a:p>
          <a:p>
            <a:pPr marL="0" lvl="0" indent="0" algn="l" rtl="0">
              <a:lnSpc>
                <a:spcPct val="150000"/>
              </a:lnSpc>
              <a:spcBef>
                <a:spcPts val="1500"/>
              </a:spcBef>
              <a:spcAft>
                <a:spcPts val="0"/>
              </a:spcAft>
              <a:buClr>
                <a:schemeClr val="dk1"/>
              </a:buClr>
              <a:buSzPct val="100000"/>
              <a:buNone/>
            </a:pPr>
            <a:r>
              <a:rPr lang="en-US" sz="3000">
                <a:latin typeface="Baloo Paaji 2"/>
                <a:ea typeface="Baloo Paaji 2"/>
                <a:cs typeface="Baloo Paaji 2"/>
                <a:sym typeface="Baloo Paaji 2"/>
              </a:rPr>
              <a:t>ਆਈਕੌਨ ਬੀ. ਸੀ. ਸਿਹਤ ਮੰਤਰਾਲੇ ਦੇ ਭਮਰੀਜ਼ਾ ਦੇ ਭਾਈਵਾਲਾਂ ਵਜੋਂ ਪਹਿਲਕਦਮੀ ਦੁਆਰਾ ਸਮਰਥਤ ਹੈ </a:t>
            </a:r>
            <a:endParaRPr>
              <a:latin typeface="Baloo Paaji 2"/>
              <a:ea typeface="Baloo Paaji 2"/>
              <a:cs typeface="Baloo Paaji 2"/>
              <a:sym typeface="Baloo Paaji 2"/>
            </a:endParaRPr>
          </a:p>
          <a:p>
            <a:pPr marL="0" lvl="0" indent="0" algn="l" rtl="0">
              <a:lnSpc>
                <a:spcPct val="150000"/>
              </a:lnSpc>
              <a:spcBef>
                <a:spcPts val="1500"/>
              </a:spcBef>
              <a:spcAft>
                <a:spcPts val="0"/>
              </a:spcAft>
              <a:buClr>
                <a:schemeClr val="dk1"/>
              </a:buClr>
              <a:buSzPct val="100000"/>
              <a:buNone/>
            </a:pPr>
            <a:r>
              <a:rPr lang="en-US" sz="3000">
                <a:latin typeface="Baloo Paaji 2"/>
                <a:ea typeface="Baloo Paaji 2"/>
                <a:cs typeface="Baloo Paaji 2"/>
                <a:sym typeface="Baloo Paaji 2"/>
              </a:rPr>
              <a:t>ਆਈਕੌਨ 10 ਸਾਲਾਂ ਤੋਂ ਵੱਧ ਸਮੇਂ ਤੋਂ ਬਹੁ-ਸਭਿਆਚਾਰਕ ਭਾਈਚਾਰਿਆਂ ਨਾਲ ਕੰਮ ਕਰ ਰਿਹਾ ਹੈ     </a:t>
            </a:r>
            <a:endParaRPr>
              <a:latin typeface="Baloo Paaji 2"/>
              <a:ea typeface="Baloo Paaji 2"/>
              <a:cs typeface="Baloo Paaji 2"/>
              <a:sym typeface="Baloo Paaji 2"/>
            </a:endParaRPr>
          </a:p>
          <a:p>
            <a:pPr marL="0" lvl="0" indent="0" algn="l" rtl="0">
              <a:lnSpc>
                <a:spcPct val="150000"/>
              </a:lnSpc>
              <a:spcBef>
                <a:spcPts val="1500"/>
              </a:spcBef>
              <a:spcAft>
                <a:spcPts val="0"/>
              </a:spcAft>
              <a:buClr>
                <a:schemeClr val="dk1"/>
              </a:buClr>
              <a:buSzPct val="100000"/>
              <a:buNone/>
            </a:pPr>
            <a:r>
              <a:rPr lang="en-US" sz="3000">
                <a:latin typeface="Baloo Paaji 2"/>
                <a:ea typeface="Baloo Paaji 2"/>
                <a:cs typeface="Baloo Paaji 2"/>
                <a:sym typeface="Baloo Paaji 2"/>
              </a:rPr>
              <a:t>ਆੲਕਿੌਨ ਲੰਮੇ ਸਮੇਂ ਦੀਆਂ ਬਿਮਾਰੀਆਂ ਵਾਲੇ ਲੋਕਾਂ ਦੀ ਸਵੈ-ਪ੍ਰਬੰਧਨ ਵਿੱਚ ਮਦਦ ਕਰਦਾ ਹੈ  </a:t>
            </a:r>
            <a:endParaRPr>
              <a:latin typeface="Baloo Paaji 2"/>
              <a:ea typeface="Baloo Paaji 2"/>
              <a:cs typeface="Baloo Paaji 2"/>
              <a:sym typeface="Baloo Paaji 2"/>
            </a:endParaRPr>
          </a:p>
          <a:p>
            <a:pPr marL="0" lvl="0" indent="0" algn="l" rtl="0">
              <a:lnSpc>
                <a:spcPct val="150000"/>
              </a:lnSpc>
              <a:spcBef>
                <a:spcPts val="1500"/>
              </a:spcBef>
              <a:spcAft>
                <a:spcPts val="0"/>
              </a:spcAft>
              <a:buClr>
                <a:schemeClr val="dk1"/>
              </a:buClr>
              <a:buSzPct val="100000"/>
              <a:buNone/>
            </a:pPr>
            <a:r>
              <a:rPr lang="en-US" sz="3000">
                <a:latin typeface="Baloo Paaji 2"/>
                <a:ea typeface="Baloo Paaji 2"/>
                <a:cs typeface="Baloo Paaji 2"/>
                <a:sym typeface="Baloo Paaji 2"/>
              </a:rPr>
              <a:t>ਆਈਕੌਨ ਸਿਹਤ ਸਰੋਤਾਂ ਤੱਕ ਆਨਲਾਈਨ ਪਹੁੰਚ ਕਰਨ, ਮੁਲਾਂਕਣ ਕਰਨ, ਅਤੇ ਵਰਤਣ ਲਈ ਲੋਕਾਂ ਦੀ ਡਿਜੀਟਲ ਸਾਖਰਤਾ ਵਿਕਸਿਤ ਕਰਨ ਵਿੱਚ ਵੀ ਮਦਦ ਕਰਦਾ ਹੈ</a:t>
            </a:r>
            <a:endParaRPr sz="3000">
              <a:latin typeface="Baloo Paaji 2"/>
              <a:ea typeface="Baloo Paaji 2"/>
              <a:cs typeface="Baloo Paaji 2"/>
              <a:sym typeface="Baloo Paaji 2"/>
            </a:endParaRPr>
          </a:p>
        </p:txBody>
      </p:sp>
      <p:grpSp>
        <p:nvGrpSpPr>
          <p:cNvPr id="165" name="Google Shape;165;p2"/>
          <p:cNvGrpSpPr/>
          <p:nvPr/>
        </p:nvGrpSpPr>
        <p:grpSpPr>
          <a:xfrm>
            <a:off x="2138502" y="7222826"/>
            <a:ext cx="13992468" cy="1825553"/>
            <a:chOff x="1139800" y="5469144"/>
            <a:chExt cx="9328312" cy="1217035"/>
          </a:xfrm>
        </p:grpSpPr>
        <p:pic>
          <p:nvPicPr>
            <p:cNvPr id="166" name="Google Shape;166;p2"/>
            <p:cNvPicPr preferRelativeResize="0"/>
            <p:nvPr/>
          </p:nvPicPr>
          <p:blipFill rotWithShape="1">
            <a:blip r:embed="rId3">
              <a:alphaModFix/>
            </a:blip>
            <a:srcRect/>
            <a:stretch/>
          </p:blipFill>
          <p:spPr>
            <a:xfrm>
              <a:off x="2828200" y="5469144"/>
              <a:ext cx="2573981" cy="1217035"/>
            </a:xfrm>
            <a:prstGeom prst="rect">
              <a:avLst/>
            </a:prstGeom>
            <a:noFill/>
            <a:ln>
              <a:noFill/>
            </a:ln>
          </p:spPr>
        </p:pic>
        <p:pic>
          <p:nvPicPr>
            <p:cNvPr id="167" name="Google Shape;167;p2"/>
            <p:cNvPicPr preferRelativeResize="0"/>
            <p:nvPr/>
          </p:nvPicPr>
          <p:blipFill rotWithShape="1">
            <a:blip r:embed="rId4">
              <a:alphaModFix/>
            </a:blip>
            <a:srcRect/>
            <a:stretch/>
          </p:blipFill>
          <p:spPr>
            <a:xfrm>
              <a:off x="1139800" y="5729761"/>
              <a:ext cx="1241703" cy="687800"/>
            </a:xfrm>
            <a:prstGeom prst="rect">
              <a:avLst/>
            </a:prstGeom>
            <a:noFill/>
            <a:ln>
              <a:noFill/>
            </a:ln>
          </p:spPr>
        </p:pic>
        <p:pic>
          <p:nvPicPr>
            <p:cNvPr id="168" name="Google Shape;168;p2"/>
            <p:cNvPicPr preferRelativeResize="0"/>
            <p:nvPr/>
          </p:nvPicPr>
          <p:blipFill rotWithShape="1">
            <a:blip r:embed="rId5">
              <a:alphaModFix/>
            </a:blip>
            <a:srcRect/>
            <a:stretch/>
          </p:blipFill>
          <p:spPr>
            <a:xfrm>
              <a:off x="5582657" y="5530731"/>
              <a:ext cx="4885455" cy="1131608"/>
            </a:xfrm>
            <a:prstGeom prst="rect">
              <a:avLst/>
            </a:prstGeom>
            <a:noFill/>
            <a:ln>
              <a:noFill/>
            </a:ln>
          </p:spPr>
        </p:pic>
      </p:grpSp>
      <p:sp>
        <p:nvSpPr>
          <p:cNvPr id="169" name="Google Shape;169;p2"/>
          <p:cNvSpPr txBox="1"/>
          <p:nvPr/>
        </p:nvSpPr>
        <p:spPr>
          <a:xfrm>
            <a:off x="0" y="9783433"/>
            <a:ext cx="18288000" cy="507831"/>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700"/>
              <a:buFont typeface="Arial"/>
              <a:buNone/>
            </a:pPr>
            <a:r>
              <a:rPr lang="en-US" sz="2700" b="1" i="0" u="none" strike="noStrike" cap="none">
                <a:solidFill>
                  <a:srgbClr val="FFFFFF"/>
                </a:solidFill>
                <a:latin typeface="Calibri"/>
                <a:ea typeface="Calibri"/>
                <a:cs typeface="Calibri"/>
                <a:sym typeface="Calibri"/>
              </a:rPr>
              <a:t>Thank you to the BC Ministry of Health Patients as Partners Initiative for their support.</a:t>
            </a:r>
            <a:endParaRPr/>
          </a:p>
        </p:txBody>
      </p:sp>
      <p:sp>
        <p:nvSpPr>
          <p:cNvPr id="170" name="Google Shape;170;p2"/>
          <p:cNvSpPr txBox="1"/>
          <p:nvPr/>
        </p:nvSpPr>
        <p:spPr>
          <a:xfrm>
            <a:off x="837530" y="588730"/>
            <a:ext cx="12786119"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None/>
            </a:pPr>
            <a:r>
              <a:rPr lang="en-US" sz="7200" i="0" u="none" strike="noStrike" cap="none">
                <a:solidFill>
                  <a:srgbClr val="034092"/>
                </a:solidFill>
                <a:latin typeface="Baloo Paaji 2"/>
                <a:ea typeface="Baloo Paaji 2"/>
                <a:cs typeface="Baloo Paaji 2"/>
                <a:sym typeface="Baloo Paaji 2"/>
              </a:rPr>
              <a:t>ਪ੍ਰਵਾਨਗੀਆਂ</a:t>
            </a:r>
            <a:endParaRPr sz="7200" i="0" u="none" strike="noStrike" cap="none">
              <a:solidFill>
                <a:srgbClr val="034092"/>
              </a:solidFill>
              <a:latin typeface="Baloo Paaji 2"/>
              <a:ea typeface="Baloo Paaji 2"/>
              <a:cs typeface="Baloo Paaji 2"/>
              <a:sym typeface="Baloo Paaji 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p:nvPr/>
        </p:nvSpPr>
        <p:spPr>
          <a:xfrm>
            <a:off x="1030823" y="1081173"/>
            <a:ext cx="13854410" cy="1332244"/>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ਤੁਹਾਡੇ ਨਤੀਜਿਆਂ ਨੂੰ ਸਮਝਣਾ</a:t>
            </a:r>
            <a:endParaRPr sz="7200">
              <a:solidFill>
                <a:srgbClr val="034092"/>
              </a:solidFill>
              <a:latin typeface="Baloo Paaji 2"/>
              <a:ea typeface="Baloo Paaji 2"/>
              <a:cs typeface="Baloo Paaji 2"/>
              <a:sym typeface="Baloo Paaji 2"/>
            </a:endParaRPr>
          </a:p>
        </p:txBody>
      </p:sp>
      <p:grpSp>
        <p:nvGrpSpPr>
          <p:cNvPr id="324" name="Google Shape;324;p20"/>
          <p:cNvGrpSpPr/>
          <p:nvPr/>
        </p:nvGrpSpPr>
        <p:grpSpPr>
          <a:xfrm>
            <a:off x="997373" y="3020728"/>
            <a:ext cx="7290217" cy="4947504"/>
            <a:chOff x="847233" y="2947837"/>
            <a:chExt cx="7918926" cy="5157463"/>
          </a:xfrm>
        </p:grpSpPr>
        <p:pic>
          <p:nvPicPr>
            <p:cNvPr id="325" name="Google Shape;325;p20"/>
            <p:cNvPicPr preferRelativeResize="0"/>
            <p:nvPr/>
          </p:nvPicPr>
          <p:blipFill rotWithShape="1">
            <a:blip r:embed="rId3">
              <a:alphaModFix/>
            </a:blip>
            <a:srcRect l="4961" t="8392" r="8072" b="10617"/>
            <a:stretch/>
          </p:blipFill>
          <p:spPr>
            <a:xfrm>
              <a:off x="847233" y="2947837"/>
              <a:ext cx="7918926" cy="5157463"/>
            </a:xfrm>
            <a:prstGeom prst="rect">
              <a:avLst/>
            </a:prstGeom>
            <a:noFill/>
            <a:ln>
              <a:noFill/>
            </a:ln>
          </p:spPr>
        </p:pic>
        <p:sp>
          <p:nvSpPr>
            <p:cNvPr id="326" name="Google Shape;326;p20"/>
            <p:cNvSpPr/>
            <p:nvPr/>
          </p:nvSpPr>
          <p:spPr>
            <a:xfrm>
              <a:off x="3364992" y="4147792"/>
              <a:ext cx="676656" cy="1332244"/>
            </a:xfrm>
            <a:prstGeom prst="rect">
              <a:avLst/>
            </a:prstGeom>
            <a:solidFill>
              <a:srgbClr val="F8F8FA"/>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27" name="Google Shape;327;p20"/>
          <p:cNvGrpSpPr/>
          <p:nvPr/>
        </p:nvGrpSpPr>
        <p:grpSpPr>
          <a:xfrm>
            <a:off x="9313096" y="2579080"/>
            <a:ext cx="4041647" cy="2380911"/>
            <a:chOff x="9546336" y="3042341"/>
            <a:chExt cx="2212848" cy="1511371"/>
          </a:xfrm>
        </p:grpSpPr>
        <p:sp>
          <p:nvSpPr>
            <p:cNvPr id="328" name="Google Shape;328;p20"/>
            <p:cNvSpPr/>
            <p:nvPr/>
          </p:nvSpPr>
          <p:spPr>
            <a:xfrm>
              <a:off x="9546336" y="3042341"/>
              <a:ext cx="2212848" cy="1511371"/>
            </a:xfrm>
            <a:prstGeom prst="ellipse">
              <a:avLst/>
            </a:prstGeom>
            <a:solidFill>
              <a:srgbClr val="FDE9D8"/>
            </a:solidFill>
            <a:ln w="25400" cap="flat" cmpd="sng">
              <a:solidFill>
                <a:srgbClr val="FDE9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9" name="Google Shape;329;p20"/>
            <p:cNvSpPr txBox="1"/>
            <p:nvPr/>
          </p:nvSpPr>
          <p:spPr>
            <a:xfrm>
              <a:off x="9843248" y="3309969"/>
              <a:ext cx="1619100" cy="1113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0" i="0" u="none" strike="noStrike" cap="none">
                  <a:solidFill>
                    <a:srgbClr val="000000"/>
                  </a:solidFill>
                  <a:latin typeface="Arial"/>
                  <a:ea typeface="Arial"/>
                  <a:cs typeface="Arial"/>
                  <a:sym typeface="Arial"/>
                </a:rPr>
                <a:t>70 </a:t>
              </a:r>
              <a:r>
                <a:rPr lang="en-US" sz="5400">
                  <a:latin typeface="Baloo Paaji 2"/>
                  <a:ea typeface="Baloo Paaji 2"/>
                  <a:cs typeface="Baloo Paaji 2"/>
                  <a:sym typeface="Baloo Paaji 2"/>
                </a:rPr>
                <a:t>ਸਾਲ ਦੀ ਉਮਰ</a:t>
              </a:r>
              <a:endParaRPr>
                <a:latin typeface="Baloo Paaji 2"/>
                <a:ea typeface="Baloo Paaji 2"/>
                <a:cs typeface="Baloo Paaji 2"/>
                <a:sym typeface="Baloo Paaji 2"/>
              </a:endParaRPr>
            </a:p>
          </p:txBody>
        </p:sp>
      </p:grpSp>
      <p:grpSp>
        <p:nvGrpSpPr>
          <p:cNvPr id="330" name="Google Shape;330;p20"/>
          <p:cNvGrpSpPr/>
          <p:nvPr/>
        </p:nvGrpSpPr>
        <p:grpSpPr>
          <a:xfrm>
            <a:off x="14248501" y="4888561"/>
            <a:ext cx="2523744" cy="1476756"/>
            <a:chOff x="9779370" y="6880860"/>
            <a:chExt cx="2523744" cy="1476756"/>
          </a:xfrm>
        </p:grpSpPr>
        <p:sp>
          <p:nvSpPr>
            <p:cNvPr id="331" name="Google Shape;331;p20"/>
            <p:cNvSpPr/>
            <p:nvPr/>
          </p:nvSpPr>
          <p:spPr>
            <a:xfrm>
              <a:off x="9779370" y="6880860"/>
              <a:ext cx="2523744" cy="1476756"/>
            </a:xfrm>
            <a:prstGeom prst="ellipse">
              <a:avLst/>
            </a:prstGeom>
            <a:solidFill>
              <a:srgbClr val="E5D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2" name="Google Shape;332;p20"/>
            <p:cNvSpPr txBox="1"/>
            <p:nvPr/>
          </p:nvSpPr>
          <p:spPr>
            <a:xfrm>
              <a:off x="10099410" y="7157573"/>
              <a:ext cx="18837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a:latin typeface="Baloo Paaji 2"/>
                  <a:ea typeface="Baloo Paaji 2"/>
                  <a:cs typeface="Baloo Paaji 2"/>
                  <a:sym typeface="Baloo Paaji 2"/>
                </a:rPr>
                <a:t>ਮਰਦ</a:t>
              </a:r>
              <a:endParaRPr sz="5400">
                <a:latin typeface="Baloo Paaji 2"/>
                <a:ea typeface="Baloo Paaji 2"/>
                <a:cs typeface="Baloo Paaji 2"/>
                <a:sym typeface="Baloo Paaji 2"/>
              </a:endParaRPr>
            </a:p>
          </p:txBody>
        </p:sp>
      </p:grpSp>
      <p:grpSp>
        <p:nvGrpSpPr>
          <p:cNvPr id="333" name="Google Shape;333;p20"/>
          <p:cNvGrpSpPr/>
          <p:nvPr/>
        </p:nvGrpSpPr>
        <p:grpSpPr>
          <a:xfrm>
            <a:off x="9313096" y="6107985"/>
            <a:ext cx="4882896" cy="3150301"/>
            <a:chOff x="12673584" y="4292915"/>
            <a:chExt cx="4882896" cy="3150301"/>
          </a:xfrm>
        </p:grpSpPr>
        <p:sp>
          <p:nvSpPr>
            <p:cNvPr id="334" name="Google Shape;334;p20"/>
            <p:cNvSpPr/>
            <p:nvPr/>
          </p:nvSpPr>
          <p:spPr>
            <a:xfrm>
              <a:off x="12673584" y="4292915"/>
              <a:ext cx="4882896" cy="3150301"/>
            </a:xfrm>
            <a:prstGeom prst="ellipse">
              <a:avLst/>
            </a:prstGeom>
            <a:solidFill>
              <a:srgbClr val="F2DADA"/>
            </a:solidFill>
            <a:ln w="25400" cap="flat" cmpd="sng">
              <a:solidFill>
                <a:srgbClr val="F2DAD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5" name="Google Shape;335;p20"/>
            <p:cNvSpPr txBox="1"/>
            <p:nvPr/>
          </p:nvSpPr>
          <p:spPr>
            <a:xfrm>
              <a:off x="13229013" y="4990902"/>
              <a:ext cx="37719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a:latin typeface="Baloo Paaji 2"/>
                  <a:ea typeface="Baloo Paaji 2"/>
                  <a:cs typeface="Baloo Paaji 2"/>
                  <a:sym typeface="Baloo Paaji 2"/>
                </a:rPr>
                <a:t>ਦਿਲ ਦੀ ਬਿਮਾਰੀ</a:t>
              </a:r>
              <a:endParaRPr sz="5400">
                <a:latin typeface="Baloo Paaji 2"/>
                <a:ea typeface="Baloo Paaji 2"/>
                <a:cs typeface="Baloo Paaji 2"/>
                <a:sym typeface="Baloo Paaji 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1"/>
          <p:cNvSpPr txBox="1"/>
          <p:nvPr/>
        </p:nvSpPr>
        <p:spPr>
          <a:xfrm>
            <a:off x="1030823" y="1081172"/>
            <a:ext cx="13756740" cy="2439093"/>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ਤੁਹਾਡੇ ਨਤੀਜਿਆਂ ਨੂੰ ਸਮਝਣਾ</a:t>
            </a:r>
            <a:endParaRPr sz="7200">
              <a:solidFill>
                <a:srgbClr val="034092"/>
              </a:solidFill>
              <a:latin typeface="Baloo Paaji 2"/>
              <a:ea typeface="Baloo Paaji 2"/>
              <a:cs typeface="Baloo Paaji 2"/>
              <a:sym typeface="Baloo Paaji 2"/>
            </a:endParaRPr>
          </a:p>
          <a:p>
            <a:pPr marL="0" marR="0" lvl="0" indent="0" algn="l" rtl="0">
              <a:lnSpc>
                <a:spcPct val="110000"/>
              </a:lnSpc>
              <a:spcBef>
                <a:spcPts val="0"/>
              </a:spcBef>
              <a:spcAft>
                <a:spcPts val="0"/>
              </a:spcAft>
              <a:buClr>
                <a:schemeClr val="dk1"/>
              </a:buClr>
              <a:buSzPts val="7200"/>
              <a:buFont typeface="Arial"/>
              <a:buNone/>
            </a:pPr>
            <a:endParaRPr sz="7200">
              <a:solidFill>
                <a:srgbClr val="034092"/>
              </a:solidFill>
            </a:endParaRPr>
          </a:p>
          <a:p>
            <a:pPr marL="0" marR="0" lvl="0" indent="0" algn="ctr" rtl="0">
              <a:lnSpc>
                <a:spcPct val="110000"/>
              </a:lnSpc>
              <a:spcBef>
                <a:spcPts val="0"/>
              </a:spcBef>
              <a:spcAft>
                <a:spcPts val="0"/>
              </a:spcAft>
              <a:buClr>
                <a:srgbClr val="000000"/>
              </a:buClr>
              <a:buSzPts val="7500"/>
              <a:buFont typeface="Arial"/>
              <a:buNone/>
            </a:pPr>
            <a:endParaRPr sz="7500" b="0" i="0" u="none" strike="noStrike" cap="none">
              <a:solidFill>
                <a:srgbClr val="034092"/>
              </a:solidFill>
              <a:latin typeface="Lora"/>
              <a:ea typeface="Lora"/>
              <a:cs typeface="Lora"/>
              <a:sym typeface="Lora"/>
            </a:endParaRPr>
          </a:p>
        </p:txBody>
      </p:sp>
      <p:sp>
        <p:nvSpPr>
          <p:cNvPr id="341" name="Google Shape;341;p21"/>
          <p:cNvSpPr txBox="1"/>
          <p:nvPr/>
        </p:nvSpPr>
        <p:spPr>
          <a:xfrm>
            <a:off x="912506" y="2697367"/>
            <a:ext cx="15565743" cy="5968509"/>
          </a:xfrm>
          <a:prstGeom prst="rect">
            <a:avLst/>
          </a:prstGeom>
          <a:noFill/>
          <a:ln>
            <a:noFill/>
          </a:ln>
        </p:spPr>
        <p:txBody>
          <a:bodyPr spcFirstLastPara="1" wrap="square" lIns="0" tIns="0" rIns="0" bIns="0" anchor="t" anchorCtr="0">
            <a:noAutofit/>
          </a:bodyPr>
          <a:lstStyle/>
          <a:p>
            <a:pPr marL="488950" marR="0" lvl="0" indent="-457200" algn="l" rtl="0">
              <a:lnSpc>
                <a:spcPct val="130000"/>
              </a:lnSpc>
              <a:spcBef>
                <a:spcPts val="0"/>
              </a:spcBef>
              <a:spcAft>
                <a:spcPts val="0"/>
              </a:spcAft>
              <a:buClr>
                <a:schemeClr val="dk2"/>
              </a:buClr>
              <a:buSzPts val="3960"/>
              <a:buFont typeface="Baloo Paaji 2"/>
              <a:buChar char="•"/>
            </a:pPr>
            <a:r>
              <a:rPr lang="en-US" sz="3600">
                <a:latin typeface="Baloo Paaji 2"/>
                <a:ea typeface="Baloo Paaji 2"/>
                <a:cs typeface="Baloo Paaji 2"/>
                <a:sym typeface="Baloo Paaji 2"/>
              </a:rPr>
              <a:t>ਹਰ ਵਿਅਕਤੀ ਦੀ ਬੇਸਲਾਈਨ ਵੱਖਰਾ ਹੈ</a:t>
            </a:r>
            <a:endParaRPr sz="3600">
              <a:latin typeface="Baloo Paaji 2"/>
              <a:ea typeface="Baloo Paaji 2"/>
              <a:cs typeface="Baloo Paaji 2"/>
              <a:sym typeface="Baloo Paaji 2"/>
            </a:endParaRPr>
          </a:p>
          <a:p>
            <a:pPr marL="488950" marR="0" lvl="0" indent="-457200" algn="l" rtl="0">
              <a:lnSpc>
                <a:spcPct val="130000"/>
              </a:lnSpc>
              <a:spcBef>
                <a:spcPts val="1200"/>
              </a:spcBef>
              <a:spcAft>
                <a:spcPts val="0"/>
              </a:spcAft>
              <a:buClr>
                <a:schemeClr val="dk2"/>
              </a:buClr>
              <a:buSzPts val="3960"/>
              <a:buFont typeface="Baloo Paaji 2"/>
              <a:buChar char="•"/>
            </a:pPr>
            <a:r>
              <a:rPr lang="en-US" sz="3600">
                <a:latin typeface="Baloo Paaji 2"/>
                <a:ea typeface="Baloo Paaji 2"/>
                <a:cs typeface="Baloo Paaji 2"/>
                <a:sym typeface="Baloo Paaji 2"/>
              </a:rPr>
              <a:t>ਉਮਰ, ਲਿੰਗ, ਸਿਹਤ ਸਥਿਤੀ, ਅਤੇ ਪਿਛਲੀਆਂ ਬਿਮਾਰੀਆਂ (ਸ਼ੂਗਰ, ਹਾਈ ਬਲੱਡ ਪ੍ਰੈਸ਼ਰ, ਆਦਿ) ਵਰਗੇ ਕਈ ਹੋਰ ਕਾਰਨ ਤੁਹਾਡੀ ਸਿਹਤ ਨੂੰ ਪ੍ਰਭਾਵਿਤ ਕਰ ਸਕਦੇ ਹਨ</a:t>
            </a:r>
            <a:endParaRPr sz="3600">
              <a:latin typeface="Baloo Paaji 2"/>
              <a:ea typeface="Baloo Paaji 2"/>
              <a:cs typeface="Baloo Paaji 2"/>
              <a:sym typeface="Baloo Paaji 2"/>
            </a:endParaRPr>
          </a:p>
          <a:p>
            <a:pPr marL="488950" marR="0" lvl="0" indent="-457200" algn="l" rtl="0">
              <a:lnSpc>
                <a:spcPct val="130000"/>
              </a:lnSpc>
              <a:spcBef>
                <a:spcPts val="1200"/>
              </a:spcBef>
              <a:spcAft>
                <a:spcPts val="1200"/>
              </a:spcAft>
              <a:buClr>
                <a:schemeClr val="dk2"/>
              </a:buClr>
              <a:buSzPts val="3960"/>
              <a:buFont typeface="Arial"/>
              <a:buChar char="•"/>
            </a:pPr>
            <a:r>
              <a:rPr lang="en-US" sz="3600">
                <a:latin typeface="Baloo Paaji 2"/>
                <a:ea typeface="Baloo Paaji 2"/>
                <a:cs typeface="Baloo Paaji 2"/>
                <a:sym typeface="Baloo Paaji 2"/>
              </a:rPr>
              <a:t>ਭਾਵੇਂ ਤੁਹਾਡੇ ਨਤੀਜੇ "ਆਮ ਰੇਂਜ ਤੋਂ ਬਾਹਰ" ਕਹਿੰਦੇ ਹਨ, ਇਹ ਤੁਹਾਡੇ ਲਈ ਠੀਕ ਹੋ ਸਕਦਾ ਹੈ।</a:t>
            </a:r>
            <a:r>
              <a:rPr lang="en-US" sz="3600" i="0" u="none" strike="noStrike" cap="none">
                <a:solidFill>
                  <a:srgbClr val="000000"/>
                </a:solidFill>
                <a:latin typeface="Baloo Paaji 2"/>
                <a:ea typeface="Baloo Paaji 2"/>
                <a:cs typeface="Baloo Paaji 2"/>
                <a:sym typeface="Baloo Paaji 2"/>
              </a:rPr>
              <a:t> </a:t>
            </a:r>
            <a:r>
              <a:rPr lang="en-US" sz="3600">
                <a:latin typeface="Baloo Paaji 2"/>
                <a:ea typeface="Baloo Paaji 2"/>
                <a:cs typeface="Baloo Paaji 2"/>
                <a:sym typeface="Baloo Paaji 2"/>
              </a:rPr>
              <a:t>ਤੁਹਾਡਾ ਡਾਕਟਰ ਦੱਸ ਸਕਦਾ ਹੈ ਕਿ ਤੁਹਾਡੇ ਨਤੀਜਿਆਂ ਦਾ ਖਾਸ ਤੌਰ ਤੇ ਤੁਹਾਡੇ ਲਈ ਕੀ ਮਤਲਬ ਹੈ ਤੁਹਾਡੇ ਸਥਿਤੀ ਦੇ ਹਿਸਾਬ ਨਾਲ।</a:t>
            </a:r>
            <a:endParaRPr sz="3600" i="0" u="none" strike="noStrike" cap="none">
              <a:solidFill>
                <a:schemeClr val="dk1"/>
              </a:solidFill>
              <a:latin typeface="Baloo Paaji 2"/>
              <a:ea typeface="Baloo Paaji 2"/>
              <a:cs typeface="Baloo Paaji 2"/>
              <a:sym typeface="Baloo Paaji 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345"/>
        <p:cNvGrpSpPr/>
        <p:nvPr/>
      </p:nvGrpSpPr>
      <p:grpSpPr>
        <a:xfrm>
          <a:off x="0" y="0"/>
          <a:ext cx="0" cy="0"/>
          <a:chOff x="0" y="0"/>
          <a:chExt cx="0" cy="0"/>
        </a:xfrm>
      </p:grpSpPr>
      <p:sp>
        <p:nvSpPr>
          <p:cNvPr id="346" name="Google Shape;346;p22"/>
          <p:cNvSpPr txBox="1"/>
          <p:nvPr/>
        </p:nvSpPr>
        <p:spPr>
          <a:xfrm>
            <a:off x="1850081" y="1801163"/>
            <a:ext cx="13664697"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Clr>
                <a:srgbClr val="000000"/>
              </a:buClr>
              <a:buSzPts val="7000"/>
              <a:buFont typeface="Arial"/>
              <a:buNone/>
            </a:pPr>
            <a:endParaRPr sz="7000" b="0" i="0" u="none" strike="noStrike" cap="none">
              <a:solidFill>
                <a:srgbClr val="000000"/>
              </a:solidFill>
              <a:latin typeface="Arial"/>
              <a:ea typeface="Arial"/>
              <a:cs typeface="Arial"/>
              <a:sym typeface="Arial"/>
            </a:endParaRPr>
          </a:p>
        </p:txBody>
      </p:sp>
      <p:sp>
        <p:nvSpPr>
          <p:cNvPr id="347" name="Google Shape;347;p22"/>
          <p:cNvSpPr txBox="1"/>
          <p:nvPr/>
        </p:nvSpPr>
        <p:spPr>
          <a:xfrm>
            <a:off x="991104" y="2191334"/>
            <a:ext cx="13104225" cy="566100"/>
          </a:xfrm>
          <a:prstGeom prst="rect">
            <a:avLst/>
          </a:prstGeom>
          <a:noFill/>
          <a:ln>
            <a:noFill/>
          </a:ln>
        </p:spPr>
        <p:txBody>
          <a:bodyPr spcFirstLastPara="1" wrap="square" lIns="0" tIns="0" rIns="0" bIns="0" anchor="t" anchorCtr="0">
            <a:noAutofit/>
          </a:bodyPr>
          <a:lstStyle/>
          <a:p>
            <a:pPr marL="0" marR="0" lvl="0" indent="0" algn="l" rtl="0">
              <a:lnSpc>
                <a:spcPct val="139970"/>
              </a:lnSpc>
              <a:spcBef>
                <a:spcPts val="0"/>
              </a:spcBef>
              <a:spcAft>
                <a:spcPts val="0"/>
              </a:spcAft>
              <a:buClr>
                <a:srgbClr val="000000"/>
              </a:buClr>
              <a:buSzPts val="4000"/>
              <a:buFont typeface="Arial"/>
              <a:buNone/>
            </a:pPr>
            <a:endParaRPr sz="4000" b="0" i="0" u="none" strike="noStrike" cap="none">
              <a:solidFill>
                <a:schemeClr val="dk1"/>
              </a:solidFill>
              <a:latin typeface="Arial"/>
              <a:ea typeface="Arial"/>
              <a:cs typeface="Arial"/>
              <a:sym typeface="Arial"/>
            </a:endParaRPr>
          </a:p>
        </p:txBody>
      </p:sp>
      <p:sp>
        <p:nvSpPr>
          <p:cNvPr id="348" name="Google Shape;348;p22"/>
          <p:cNvSpPr txBox="1"/>
          <p:nvPr/>
        </p:nvSpPr>
        <p:spPr>
          <a:xfrm>
            <a:off x="991104" y="900757"/>
            <a:ext cx="12222872" cy="108652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349" name="Google Shape;349;p22"/>
          <p:cNvSpPr txBox="1"/>
          <p:nvPr/>
        </p:nvSpPr>
        <p:spPr>
          <a:xfrm>
            <a:off x="1440302" y="989699"/>
            <a:ext cx="14997617" cy="2564662"/>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a:solidFill>
                  <a:srgbClr val="FFFFFF"/>
                </a:solidFill>
              </a:rPr>
              <a:t>ਤੁਹਾਡੀ ਔਨਲਾਈਨ ਨਿੱਜੀ ਸਿਹਤ ਜਾਣਕਾਰੀ ਦੀ ਰੱਖਿਆ ਕਿਵੇਂ </a:t>
            </a:r>
            <a:r>
              <a:rPr lang="en-US" sz="7000" b="1">
                <a:solidFill>
                  <a:schemeClr val="lt1"/>
                </a:solidFill>
              </a:rPr>
              <a:t>ਕਰ ਸਕਦੇ ਹੋ</a:t>
            </a:r>
            <a:r>
              <a:rPr lang="en-US" sz="7000" b="1">
                <a:solidFill>
                  <a:srgbClr val="FFFFFF"/>
                </a:solidFill>
              </a:rPr>
              <a:t>?</a:t>
            </a:r>
            <a:endParaRPr/>
          </a:p>
        </p:txBody>
      </p:sp>
      <p:pic>
        <p:nvPicPr>
          <p:cNvPr id="350" name="Google Shape;350;p22" descr="Internet Network Computer Security Internet network data computer laptop security shield and lock symbol. protect your privacy stock illustrations"/>
          <p:cNvPicPr preferRelativeResize="0"/>
          <p:nvPr/>
        </p:nvPicPr>
        <p:blipFill rotWithShape="1">
          <a:blip r:embed="rId3">
            <a:alphaModFix/>
          </a:blip>
          <a:srcRect/>
          <a:stretch/>
        </p:blipFill>
        <p:spPr>
          <a:xfrm>
            <a:off x="8257781" y="5143500"/>
            <a:ext cx="5829300" cy="4305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3"/>
          <p:cNvSpPr txBox="1"/>
          <p:nvPr/>
        </p:nvSpPr>
        <p:spPr>
          <a:xfrm>
            <a:off x="1182749" y="1057236"/>
            <a:ext cx="16254646" cy="1675114"/>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None/>
            </a:pPr>
            <a:r>
              <a:rPr lang="en-US" sz="7200">
                <a:solidFill>
                  <a:srgbClr val="034092"/>
                </a:solidFill>
                <a:latin typeface="Baloo Paaji 2"/>
                <a:ea typeface="Baloo Paaji 2"/>
                <a:cs typeface="Baloo Paaji 2"/>
                <a:sym typeface="Baloo Paaji 2"/>
              </a:rPr>
              <a:t>ਤੁਹਾਡੀ ਆਨਲਾਈਨ ਨਿੱਜੀ ਸਿਹਤ ਜਾਣਕਾਰੀ ਦੀ ਰਖਿਆ ਕਿਵੇਂ ਰੱਖੀ ਜਾਂਦੀ ਹੈ</a:t>
            </a:r>
            <a:endParaRPr sz="7200">
              <a:solidFill>
                <a:srgbClr val="034092"/>
              </a:solidFill>
              <a:latin typeface="Baloo Paaji 2"/>
              <a:ea typeface="Baloo Paaji 2"/>
              <a:cs typeface="Baloo Paaji 2"/>
              <a:sym typeface="Baloo Paaji 2"/>
            </a:endParaRPr>
          </a:p>
          <a:p>
            <a:pPr marL="0" marR="0" lvl="0" indent="0" algn="l" rtl="0">
              <a:lnSpc>
                <a:spcPct val="110030"/>
              </a:lnSpc>
              <a:spcBef>
                <a:spcPts val="0"/>
              </a:spcBef>
              <a:spcAft>
                <a:spcPts val="0"/>
              </a:spcAft>
              <a:buNone/>
            </a:pPr>
            <a:endParaRPr sz="7200">
              <a:solidFill>
                <a:srgbClr val="034092"/>
              </a:solidFill>
            </a:endParaRPr>
          </a:p>
        </p:txBody>
      </p:sp>
      <p:sp>
        <p:nvSpPr>
          <p:cNvPr id="356" name="Google Shape;356;p23"/>
          <p:cNvSpPr txBox="1"/>
          <p:nvPr/>
        </p:nvSpPr>
        <p:spPr>
          <a:xfrm>
            <a:off x="1182749" y="3843177"/>
            <a:ext cx="15688375" cy="4824574"/>
          </a:xfrm>
          <a:prstGeom prst="rect">
            <a:avLst/>
          </a:prstGeom>
          <a:noFill/>
          <a:ln>
            <a:noFill/>
          </a:ln>
        </p:spPr>
        <p:txBody>
          <a:bodyPr spcFirstLastPara="1" wrap="square" lIns="0" tIns="0" rIns="0" bIns="0" anchor="t" anchorCtr="0">
            <a:noAutofit/>
          </a:bodyPr>
          <a:lstStyle/>
          <a:p>
            <a:pPr marL="628714" marR="0" lvl="0" indent="-571500" algn="l" rtl="0">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ਕਾਨੂੰਨ ਦੁਆਰਾ, ਤੁਹਾਡੀ ਨਿੱਜੀ ਸਿਹਤ ਜਾਣਕਾਰੀ ਨੂੰ ਰੱਖਣ ਕਰਨ ਵਾਲੀਆਂ ਸੰਸਥਾਵਾਂ ਨੂੰ ਤੁਹਾਡੀ ਜਾਣਕਾਰੀ ਨੂੰ ਸੁਰੱਖਿਅਤ ਰੱਖਣ ਦੀ ਲੋੜ ਹੁੰਦੀ ਹੈ</a:t>
            </a:r>
            <a:endParaRPr>
              <a:latin typeface="Baloo Paaji 2"/>
              <a:ea typeface="Baloo Paaji 2"/>
              <a:cs typeface="Baloo Paaji 2"/>
              <a:sym typeface="Baloo Paaji 2"/>
            </a:endParaRPr>
          </a:p>
          <a:p>
            <a:pPr marL="628714" marR="0" lvl="0" indent="-571500" algn="l" rtl="0">
              <a:lnSpc>
                <a:spcPct val="130000"/>
              </a:lnSpc>
              <a:spcBef>
                <a:spcPts val="1200"/>
              </a:spcBef>
              <a:spcAft>
                <a:spcPts val="120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ਇਤਬਾਰੀ ਸੰਸਥਾਵਾਂ, ਜਿਵੇਂ ਕਿ ਸਰਕਾਰੀ ਸੰਸਥਾਵਾਂ ਅਤੇ ਨੇੜੇ ਸਿਹਤ ਅਥਾਰਟੀਆਂ, ਤੁਹਾਡੀ ਨਿੱਜੀ ਸਿਹਤ ਜਾਣਕਾਰੀ ਨੂੰ ਸੁਰੱਖਿਅਤ ਰੱਖਣ ਲਈ ਭਰੋਸੇਯੋਗ ਹੋਣਾ ਚਾਹੀਦਾ ਹੈ।</a:t>
            </a:r>
            <a:endParaRPr>
              <a:latin typeface="Baloo Paaji 2"/>
              <a:ea typeface="Baloo Paaji 2"/>
              <a:cs typeface="Baloo Paaji 2"/>
              <a:sym typeface="Baloo Paaji 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4"/>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None/>
            </a:pPr>
            <a:r>
              <a:rPr lang="en-US" sz="7200">
                <a:solidFill>
                  <a:srgbClr val="034092"/>
                </a:solidFill>
                <a:latin typeface="Baloo Paaji 2"/>
                <a:ea typeface="Baloo Paaji 2"/>
                <a:cs typeface="Baloo Paaji 2"/>
                <a:sym typeface="Baloo Paaji 2"/>
              </a:rPr>
              <a:t>ਤੁਹਾਡੀ ਆਨਲਾਈਨ ਨਿੱਜੀ ਸਿਹਤ ਜਾਣਕਾਰੀ ਦੀ ਰਖਆਿ ਕਿਵੇਂ ਰੱਖੀ ਜਾ ਸਕਦੀ ਹੈ</a:t>
            </a:r>
            <a:r>
              <a:rPr lang="en-US" sz="7200" i="0" u="none" strike="noStrike" cap="none">
                <a:solidFill>
                  <a:srgbClr val="034092"/>
                </a:solidFill>
                <a:latin typeface="Baloo Paaji 2"/>
                <a:ea typeface="Baloo Paaji 2"/>
                <a:cs typeface="Baloo Paaji 2"/>
                <a:sym typeface="Baloo Paaji 2"/>
              </a:rPr>
              <a:t>?</a:t>
            </a:r>
            <a:endParaRPr>
              <a:latin typeface="Baloo Paaji 2"/>
              <a:ea typeface="Baloo Paaji 2"/>
              <a:cs typeface="Baloo Paaji 2"/>
              <a:sym typeface="Baloo Paaji 2"/>
            </a:endParaRPr>
          </a:p>
        </p:txBody>
      </p:sp>
      <p:sp>
        <p:nvSpPr>
          <p:cNvPr id="362" name="Google Shape;362;p24"/>
          <p:cNvSpPr txBox="1"/>
          <p:nvPr/>
        </p:nvSpPr>
        <p:spPr>
          <a:xfrm>
            <a:off x="1068449" y="4019550"/>
            <a:ext cx="16552801" cy="5636514"/>
          </a:xfrm>
          <a:prstGeom prst="rect">
            <a:avLst/>
          </a:prstGeom>
          <a:noFill/>
          <a:ln>
            <a:noFill/>
          </a:ln>
        </p:spPr>
        <p:txBody>
          <a:bodyPr spcFirstLastPara="1" wrap="square" lIns="0" tIns="0" rIns="0" bIns="0" anchor="t" anchorCtr="0">
            <a:noAutofit/>
          </a:bodyPr>
          <a:lstStyle/>
          <a:p>
            <a:pPr marL="57213" marR="0" lvl="2" indent="0" algn="l" rtl="0">
              <a:lnSpc>
                <a:spcPct val="150000"/>
              </a:lnSpc>
              <a:spcBef>
                <a:spcPts val="0"/>
              </a:spcBef>
              <a:spcAft>
                <a:spcPts val="0"/>
              </a:spcAft>
              <a:buNone/>
            </a:pPr>
            <a:r>
              <a:rPr lang="en-US" sz="3530">
                <a:solidFill>
                  <a:schemeClr val="dk1"/>
                </a:solidFill>
                <a:latin typeface="Baloo Paaji 2"/>
                <a:ea typeface="Baloo Paaji 2"/>
                <a:cs typeface="Baloo Paaji 2"/>
                <a:sym typeface="Baloo Paaji 2"/>
              </a:rPr>
              <a:t>ਤੁਹਾਡੀ ਔਨਲਾਈਨ ਨਿੱਜੀ ਸਿਹਤ ਜਾਣਕਾਰੀ ਦੀ ਸੁਰੱਖਿਅਤ ਕਰਨ ਲਈ ਕਈ ਕਿਸਮ ਦੇ ਤਰੀਕੇ ਚਾਹੀਦੇ ਹਨ</a:t>
            </a:r>
            <a:r>
              <a:rPr lang="en-US" sz="3530" i="0" u="none" strike="noStrike" cap="none">
                <a:solidFill>
                  <a:schemeClr val="dk1"/>
                </a:solidFill>
                <a:latin typeface="Baloo Paaji 2"/>
                <a:ea typeface="Baloo Paaji 2"/>
                <a:cs typeface="Baloo Paaji 2"/>
                <a:sym typeface="Baloo Paaji 2"/>
              </a:rPr>
              <a:t>: </a:t>
            </a:r>
            <a:endParaRPr>
              <a:latin typeface="Baloo Paaji 2"/>
              <a:ea typeface="Baloo Paaji 2"/>
              <a:cs typeface="Baloo Paaji 2"/>
              <a:sym typeface="Baloo Paaji 2"/>
            </a:endParaRPr>
          </a:p>
          <a:p>
            <a:pPr marL="457200" lvl="0" indent="-452755" algn="l" rtl="0">
              <a:lnSpc>
                <a:spcPct val="150000"/>
              </a:lnSpc>
              <a:spcBef>
                <a:spcPts val="180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ਭਰੋਸੇਯੋਗ ਪਲੈਟਫੋਰਮਾਂ ਦੀ ਵਰਤੋਂ ਕਰਨ ਦੀ ਚੋਣ ਕਰੋ</a:t>
            </a:r>
            <a:endParaRPr>
              <a:solidFill>
                <a:schemeClr val="dk1"/>
              </a:solidFill>
              <a:latin typeface="Baloo Paaji 2"/>
              <a:ea typeface="Baloo Paaji 2"/>
              <a:cs typeface="Baloo Paaji 2"/>
              <a:sym typeface="Baloo Paaji 2"/>
            </a:endParaRPr>
          </a:p>
          <a:p>
            <a:pPr marL="457200" lvl="0" indent="-452755" algn="l" rtl="0">
              <a:lnSpc>
                <a:spcPct val="150000"/>
              </a:lnSpc>
              <a:spcBef>
                <a:spcPts val="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ਆਪਣੀ ਪ੍ਰਾਈਵਿਟ ਜਾਣਕਾਰੀ ਸਾਂਝੀ ਕਰਨ ਬਾਰੇ ਹੋਰ ਸੁਚੇਤ ਅਤੇ ਸਾਵਧਾਨ ਰਹੋ</a:t>
            </a:r>
            <a:endParaRPr>
              <a:solidFill>
                <a:schemeClr val="dk1"/>
              </a:solidFill>
              <a:latin typeface="Baloo Paaji 2"/>
              <a:ea typeface="Baloo Paaji 2"/>
              <a:cs typeface="Baloo Paaji 2"/>
              <a:sym typeface="Baloo Paaji 2"/>
            </a:endParaRPr>
          </a:p>
          <a:p>
            <a:pPr marL="457200" lvl="0" indent="-452755" algn="l" rtl="0">
              <a:lnSpc>
                <a:spcPct val="150000"/>
              </a:lnSpc>
              <a:spcBef>
                <a:spcPts val="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ਤਕੜਾ ਪੈਸਵਰਡ ਦੀ ਵਰਤੋਂ ਕਰੋ ਜੀ</a:t>
            </a:r>
            <a:endParaRPr sz="3530">
              <a:solidFill>
                <a:schemeClr val="dk1"/>
              </a:solidFill>
              <a:latin typeface="Baloo Paaji 2"/>
              <a:ea typeface="Baloo Paaji 2"/>
              <a:cs typeface="Baloo Paaji 2"/>
              <a:sym typeface="Baloo Paaji 2"/>
            </a:endParaRPr>
          </a:p>
          <a:p>
            <a:pPr marL="457200" marR="0" lvl="0" indent="-452755" algn="l" rtl="0">
              <a:lnSpc>
                <a:spcPct val="150000"/>
              </a:lnSpc>
              <a:spcBef>
                <a:spcPts val="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ਮਲਟੀ ਫੈਕਟਰ ਆਥੈਂਟਿਕੇਸ਼ਨ ਦੀ ਵਰਤੋਂ ਕਰੋ ਜੀ</a:t>
            </a:r>
            <a:endParaRPr>
              <a:latin typeface="Baloo Paaji 2"/>
              <a:ea typeface="Baloo Paaji 2"/>
              <a:cs typeface="Baloo Paaji 2"/>
              <a:sym typeface="Baloo Paaji 2"/>
            </a:endParaRPr>
          </a:p>
        </p:txBody>
      </p:sp>
      <p:sp>
        <p:nvSpPr>
          <p:cNvPr id="363" name="Google Shape;363;p24"/>
          <p:cNvSpPr/>
          <p:nvPr/>
        </p:nvSpPr>
        <p:spPr>
          <a:xfrm>
            <a:off x="672075" y="4840125"/>
            <a:ext cx="8659200" cy="856500"/>
          </a:xfrm>
          <a:prstGeom prst="rect">
            <a:avLst/>
          </a:prstGeom>
          <a:noFill/>
          <a:ln w="7620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5"/>
          <p:cNvSpPr/>
          <p:nvPr/>
        </p:nvSpPr>
        <p:spPr>
          <a:xfrm>
            <a:off x="810884" y="1120786"/>
            <a:ext cx="16787910" cy="1061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300">
                <a:solidFill>
                  <a:srgbClr val="034092"/>
                </a:solidFill>
                <a:latin typeface="Baloo Paaji 2"/>
                <a:ea typeface="Baloo Paaji 2"/>
                <a:cs typeface="Baloo Paaji 2"/>
                <a:sym typeface="Baloo Paaji 2"/>
              </a:rPr>
              <a:t>ਆਪਣੇ ਆਪ ਨੂੰ ਬਚਾਉਣਾ</a:t>
            </a:r>
            <a:r>
              <a:rPr lang="en-US" sz="6300" i="0" u="none" strike="noStrike" cap="none">
                <a:solidFill>
                  <a:srgbClr val="034092"/>
                </a:solidFill>
                <a:latin typeface="Baloo Paaji 2"/>
                <a:ea typeface="Baloo Paaji 2"/>
                <a:cs typeface="Baloo Paaji 2"/>
                <a:sym typeface="Baloo Paaji 2"/>
              </a:rPr>
              <a:t>: </a:t>
            </a:r>
            <a:r>
              <a:rPr lang="en-US" sz="6300">
                <a:solidFill>
                  <a:srgbClr val="034092"/>
                </a:solidFill>
                <a:latin typeface="Baloo Paaji 2"/>
                <a:ea typeface="Baloo Paaji 2"/>
                <a:cs typeface="Baloo Paaji 2"/>
                <a:sym typeface="Baloo Paaji 2"/>
              </a:rPr>
              <a:t>ਇਕ ਇਤਬਾਰੀ ਪਲੈਟਫੋਰਮ ਨੂੰ ਚੁਣੋ</a:t>
            </a:r>
            <a:endParaRPr sz="6300" i="0" u="none" strike="noStrike" cap="none">
              <a:solidFill>
                <a:srgbClr val="000000"/>
              </a:solidFill>
              <a:latin typeface="Baloo Paaji 2"/>
              <a:ea typeface="Baloo Paaji 2"/>
              <a:cs typeface="Baloo Paaji 2"/>
              <a:sym typeface="Baloo Paaji 2"/>
            </a:endParaRPr>
          </a:p>
        </p:txBody>
      </p:sp>
      <p:sp>
        <p:nvSpPr>
          <p:cNvPr id="369" name="Google Shape;369;p25"/>
          <p:cNvSpPr txBox="1"/>
          <p:nvPr/>
        </p:nvSpPr>
        <p:spPr>
          <a:xfrm>
            <a:off x="897694" y="2836969"/>
            <a:ext cx="7288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a:latin typeface="Baloo Paaji 2"/>
                <a:ea typeface="Baloo Paaji 2"/>
                <a:cs typeface="Baloo Paaji 2"/>
                <a:sym typeface="Baloo Paaji 2"/>
              </a:rPr>
              <a:t>ਹੋਰ ਇਤਬਾਰੀ</a:t>
            </a:r>
            <a:r>
              <a:rPr lang="en-US" sz="3200" i="0" u="none" strike="noStrike" cap="none">
                <a:solidFill>
                  <a:srgbClr val="000000"/>
                </a:solidFill>
                <a:latin typeface="Baloo Paaji 2"/>
                <a:ea typeface="Baloo Paaji 2"/>
                <a:cs typeface="Baloo Paaji 2"/>
                <a:sym typeface="Baloo Paaji 2"/>
              </a:rPr>
              <a:t>:</a:t>
            </a:r>
            <a:endParaRPr>
              <a:latin typeface="Baloo Paaji 2"/>
              <a:ea typeface="Baloo Paaji 2"/>
              <a:cs typeface="Baloo Paaji 2"/>
              <a:sym typeface="Baloo Paaji 2"/>
            </a:endParaRPr>
          </a:p>
        </p:txBody>
      </p:sp>
      <p:sp>
        <p:nvSpPr>
          <p:cNvPr id="370" name="Google Shape;370;p25"/>
          <p:cNvSpPr txBox="1"/>
          <p:nvPr/>
        </p:nvSpPr>
        <p:spPr>
          <a:xfrm>
            <a:off x="9256130" y="2836969"/>
            <a:ext cx="7133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a:latin typeface="Baloo Paaji 2"/>
                <a:ea typeface="Baloo Paaji 2"/>
                <a:cs typeface="Baloo Paaji 2"/>
                <a:sym typeface="Baloo Paaji 2"/>
              </a:rPr>
              <a:t>ਘੱਟ ਇਤਬਾਰੀ</a:t>
            </a:r>
            <a:r>
              <a:rPr lang="en-US" sz="3200" i="0" u="none" strike="noStrike" cap="none">
                <a:solidFill>
                  <a:srgbClr val="000000"/>
                </a:solidFill>
                <a:latin typeface="Baloo Paaji 2"/>
                <a:ea typeface="Baloo Paaji 2"/>
                <a:cs typeface="Baloo Paaji 2"/>
                <a:sym typeface="Baloo Paaji 2"/>
              </a:rPr>
              <a:t>:</a:t>
            </a:r>
            <a:endParaRPr>
              <a:latin typeface="Baloo Paaji 2"/>
              <a:ea typeface="Baloo Paaji 2"/>
              <a:cs typeface="Baloo Paaji 2"/>
              <a:sym typeface="Baloo Paaji 2"/>
            </a:endParaRPr>
          </a:p>
        </p:txBody>
      </p:sp>
      <p:grpSp>
        <p:nvGrpSpPr>
          <p:cNvPr id="371" name="Google Shape;371;p25"/>
          <p:cNvGrpSpPr/>
          <p:nvPr/>
        </p:nvGrpSpPr>
        <p:grpSpPr>
          <a:xfrm>
            <a:off x="6094921" y="2355548"/>
            <a:ext cx="2039753" cy="1656783"/>
            <a:chOff x="5931055" y="2909429"/>
            <a:chExt cx="2191788" cy="1569660"/>
          </a:xfrm>
        </p:grpSpPr>
        <p:sp>
          <p:nvSpPr>
            <p:cNvPr id="372" name="Google Shape;372;p25"/>
            <p:cNvSpPr/>
            <p:nvPr/>
          </p:nvSpPr>
          <p:spPr>
            <a:xfrm>
              <a:off x="6899431" y="2909429"/>
              <a:ext cx="122341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600" b="0" i="0" u="none" strike="noStrike" cap="none">
                  <a:solidFill>
                    <a:srgbClr val="00FF00"/>
                  </a:solidFill>
                  <a:latin typeface="Arial"/>
                  <a:ea typeface="Arial"/>
                  <a:cs typeface="Arial"/>
                  <a:sym typeface="Arial"/>
                </a:rPr>
                <a:t>☺</a:t>
              </a:r>
              <a:endParaRPr/>
            </a:p>
          </p:txBody>
        </p:sp>
        <p:pic>
          <p:nvPicPr>
            <p:cNvPr id="373" name="Google Shape;373;p25" descr="Flag"/>
            <p:cNvPicPr preferRelativeResize="0"/>
            <p:nvPr/>
          </p:nvPicPr>
          <p:blipFill rotWithShape="1">
            <a:blip r:embed="rId3">
              <a:alphaModFix/>
            </a:blip>
            <a:srcRect/>
            <a:stretch/>
          </p:blipFill>
          <p:spPr>
            <a:xfrm>
              <a:off x="5931055" y="3141204"/>
              <a:ext cx="1106111" cy="1106111"/>
            </a:xfrm>
            <a:prstGeom prst="rect">
              <a:avLst/>
            </a:prstGeom>
            <a:noFill/>
            <a:ln>
              <a:noFill/>
            </a:ln>
          </p:spPr>
        </p:pic>
      </p:grpSp>
      <p:grpSp>
        <p:nvGrpSpPr>
          <p:cNvPr id="374" name="Google Shape;374;p25"/>
          <p:cNvGrpSpPr/>
          <p:nvPr/>
        </p:nvGrpSpPr>
        <p:grpSpPr>
          <a:xfrm>
            <a:off x="14161763" y="2530084"/>
            <a:ext cx="2122177" cy="1220311"/>
            <a:chOff x="14902848" y="3544089"/>
            <a:chExt cx="2122177" cy="1220311"/>
          </a:xfrm>
        </p:grpSpPr>
        <p:pic>
          <p:nvPicPr>
            <p:cNvPr id="375" name="Google Shape;375;p25" descr="Confused face with no fill"/>
            <p:cNvPicPr preferRelativeResize="0"/>
            <p:nvPr/>
          </p:nvPicPr>
          <p:blipFill rotWithShape="1">
            <a:blip r:embed="rId4">
              <a:alphaModFix/>
            </a:blip>
            <a:srcRect/>
            <a:stretch/>
          </p:blipFill>
          <p:spPr>
            <a:xfrm>
              <a:off x="15808829" y="3544089"/>
              <a:ext cx="1216196" cy="1216196"/>
            </a:xfrm>
            <a:prstGeom prst="rect">
              <a:avLst/>
            </a:prstGeom>
            <a:noFill/>
            <a:ln>
              <a:noFill/>
            </a:ln>
          </p:spPr>
        </p:pic>
        <p:pic>
          <p:nvPicPr>
            <p:cNvPr id="376" name="Google Shape;376;p25" descr="Flag"/>
            <p:cNvPicPr preferRelativeResize="0"/>
            <p:nvPr/>
          </p:nvPicPr>
          <p:blipFill rotWithShape="1">
            <a:blip r:embed="rId5">
              <a:alphaModFix/>
            </a:blip>
            <a:srcRect/>
            <a:stretch/>
          </p:blipFill>
          <p:spPr>
            <a:xfrm>
              <a:off x="14902848" y="3658289"/>
              <a:ext cx="1106111" cy="1106111"/>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6"/>
          <p:cNvSpPr txBox="1"/>
          <p:nvPr/>
        </p:nvSpPr>
        <p:spPr>
          <a:xfrm>
            <a:off x="897700" y="2836975"/>
            <a:ext cx="7133100" cy="6495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3200">
                <a:solidFill>
                  <a:schemeClr val="dk1"/>
                </a:solidFill>
                <a:latin typeface="Baloo Paaji 2"/>
                <a:ea typeface="Baloo Paaji 2"/>
                <a:cs typeface="Baloo Paaji 2"/>
                <a:sym typeface="Baloo Paaji 2"/>
              </a:rPr>
              <a:t>ਹੋਰ ਇਤਬਾਰੀ:</a:t>
            </a:r>
            <a:endParaRPr>
              <a:latin typeface="Baloo Paaji 2"/>
              <a:ea typeface="Baloo Paaji 2"/>
              <a:cs typeface="Baloo Paaji 2"/>
              <a:sym typeface="Baloo Paaji 2"/>
            </a:endParaRPr>
          </a:p>
          <a:p>
            <a:pPr marL="0" marR="0" lvl="0" indent="0" algn="l" rtl="0">
              <a:lnSpc>
                <a:spcPct val="100000"/>
              </a:lnSpc>
              <a:spcBef>
                <a:spcPts val="0"/>
              </a:spcBef>
              <a:spcAft>
                <a:spcPts val="0"/>
              </a:spcAft>
              <a:buNone/>
            </a:pPr>
            <a:endParaRPr sz="3200" i="0" u="none" strike="noStrike" cap="none">
              <a:solidFill>
                <a:srgbClr val="000000"/>
              </a:solidFill>
              <a:latin typeface="Baloo Paaji 2"/>
              <a:ea typeface="Baloo Paaji 2"/>
              <a:cs typeface="Baloo Paaji 2"/>
              <a:sym typeface="Baloo Paaji 2"/>
            </a:endParaRPr>
          </a:p>
          <a:p>
            <a:pPr marL="457200" marR="0" lvl="0" indent="-457200" algn="l" rtl="0">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ਮੁੱਖ ਤੌਰ ਤੇ ਨਿੱਜੀ ਸਿਹਤ ਜਾਣਕਾਰੀ ਦੇਣ ਵਾਸਤੇ ਚਲਦਾ ਹੈ, ਨਾ ਕਿ ਪੈਸਾ ਪ੍ਰਾਪਤ ਕਰਨ ਲਈ ਤੇ ਨਾ ਕੁਛ ਤੁਹਾਨੂੰ ਵੇਚਣ ਲਈ</a:t>
            </a:r>
            <a:endParaRPr>
              <a:latin typeface="Baloo Paaji 2"/>
              <a:ea typeface="Baloo Paaji 2"/>
              <a:cs typeface="Baloo Paaji 2"/>
              <a:sym typeface="Baloo Paaji 2"/>
            </a:endParaRPr>
          </a:p>
          <a:p>
            <a:pPr marL="457200" marR="0" lvl="0" indent="-254000" algn="l" rtl="0">
              <a:lnSpc>
                <a:spcPct val="100000"/>
              </a:lnSpc>
              <a:spcBef>
                <a:spcPts val="0"/>
              </a:spcBef>
              <a:spcAft>
                <a:spcPts val="0"/>
              </a:spcAft>
              <a:buClr>
                <a:srgbClr val="000000"/>
              </a:buClr>
              <a:buSzPts val="3200"/>
              <a:buFont typeface="Arial"/>
              <a:buNone/>
            </a:pPr>
            <a:endParaRPr sz="3200" i="0" u="none" strike="noStrike" cap="none">
              <a:solidFill>
                <a:srgbClr val="000000"/>
              </a:solidFill>
              <a:latin typeface="Baloo Paaji 2"/>
              <a:ea typeface="Baloo Paaji 2"/>
              <a:cs typeface="Baloo Paaji 2"/>
              <a:sym typeface="Baloo Paaji 2"/>
            </a:endParaRPr>
          </a:p>
          <a:p>
            <a:pPr marL="457200" marR="0" lvl="0" indent="-457200" algn="l" rtl="0">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ਇਕ ਇਤਬਾਰੀ ਸੰਸਥਾ ਤੋਂ ਹੈ</a:t>
            </a:r>
            <a:endParaRPr>
              <a:latin typeface="Baloo Paaji 2"/>
              <a:ea typeface="Baloo Paaji 2"/>
              <a:cs typeface="Baloo Paaji 2"/>
              <a:sym typeface="Baloo Paaji 2"/>
            </a:endParaRPr>
          </a:p>
          <a:p>
            <a:pPr marL="457200" marR="0" lvl="0" indent="-254000" algn="l" rtl="0">
              <a:lnSpc>
                <a:spcPct val="100000"/>
              </a:lnSpc>
              <a:spcBef>
                <a:spcPts val="0"/>
              </a:spcBef>
              <a:spcAft>
                <a:spcPts val="0"/>
              </a:spcAft>
              <a:buClr>
                <a:srgbClr val="000000"/>
              </a:buClr>
              <a:buSzPts val="3200"/>
              <a:buFont typeface="Arial"/>
              <a:buNone/>
            </a:pPr>
            <a:endParaRPr sz="3200" i="0" u="none" strike="noStrike" cap="none">
              <a:solidFill>
                <a:srgbClr val="000000"/>
              </a:solidFill>
              <a:latin typeface="Baloo Paaji 2"/>
              <a:ea typeface="Baloo Paaji 2"/>
              <a:cs typeface="Baloo Paaji 2"/>
              <a:sym typeface="Baloo Paaji 2"/>
            </a:endParaRPr>
          </a:p>
          <a:p>
            <a:pPr marL="457200" marR="0" lvl="0" indent="-457200" algn="l" rtl="0">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ਤੁਹਾਡੇ ਭਰੋਸੇਯੋਗ ਡਾਕਟਰਾਂ ਦੁਆਰਾ ਉਤਸ਼ਾਹਿਤ ਮਿਲਦਾ ਹੈ</a:t>
            </a:r>
            <a:endParaRPr>
              <a:latin typeface="Baloo Paaji 2"/>
              <a:ea typeface="Baloo Paaji 2"/>
              <a:cs typeface="Baloo Paaji 2"/>
              <a:sym typeface="Baloo Paaji 2"/>
            </a:endParaRPr>
          </a:p>
          <a:p>
            <a:pPr marL="457200" marR="0" lvl="0" indent="-254000" algn="l" rtl="0">
              <a:lnSpc>
                <a:spcPct val="100000"/>
              </a:lnSpc>
              <a:spcBef>
                <a:spcPts val="0"/>
              </a:spcBef>
              <a:spcAft>
                <a:spcPts val="0"/>
              </a:spcAft>
              <a:buClr>
                <a:srgbClr val="000000"/>
              </a:buClr>
              <a:buSzPts val="3200"/>
              <a:buFont typeface="Arial"/>
              <a:buNone/>
            </a:pPr>
            <a:endParaRPr sz="3200" i="0" u="none" strike="noStrike" cap="none">
              <a:solidFill>
                <a:srgbClr val="000000"/>
              </a:solidFill>
              <a:latin typeface="Baloo Paaji 2"/>
              <a:ea typeface="Baloo Paaji 2"/>
              <a:cs typeface="Baloo Paaji 2"/>
              <a:sym typeface="Baloo Paaji 2"/>
            </a:endParaRPr>
          </a:p>
          <a:p>
            <a:pPr marL="457200" marR="0" lvl="0" indent="-457200" algn="l" rtl="0">
              <a:lnSpc>
                <a:spcPct val="100000"/>
              </a:lnSpc>
              <a:spcBef>
                <a:spcPts val="0"/>
              </a:spcBef>
              <a:spcAft>
                <a:spcPts val="0"/>
              </a:spcAft>
              <a:buClr>
                <a:srgbClr val="000000"/>
              </a:buClr>
              <a:buSzPts val="3200"/>
              <a:buFont typeface="Baloo Paaji 2"/>
              <a:buChar char="•"/>
            </a:pPr>
            <a:r>
              <a:rPr lang="en-US" sz="3200">
                <a:solidFill>
                  <a:schemeClr val="dk1"/>
                </a:solidFill>
                <a:latin typeface="Baloo Paaji 2"/>
                <a:ea typeface="Baloo Paaji 2"/>
                <a:cs typeface="Baloo Paaji 2"/>
                <a:sym typeface="Baloo Paaji 2"/>
              </a:rPr>
              <a:t>ਦੱਸਦਾ ਹੈ ਕਿ ਤੁਹਾਡੀ ਜਾਣਕਾਰੀ ਨੂੰ ਪ੍ਰਾਇਵੈਸੀ ਪੌਲਿਸੀ ਦੁਆਰਾ ਕਿਵੇਂ ਸੁਰੱਖਿਅਤ ਕੀਤਾ ਜਾਵੇਗਾ</a:t>
            </a:r>
            <a:endParaRPr sz="3200" i="0" u="none" strike="noStrike" cap="none">
              <a:solidFill>
                <a:srgbClr val="000000"/>
              </a:solidFill>
              <a:latin typeface="Baloo Paaji 2"/>
              <a:ea typeface="Baloo Paaji 2"/>
              <a:cs typeface="Baloo Paaji 2"/>
              <a:sym typeface="Baloo Paaji 2"/>
            </a:endParaRPr>
          </a:p>
        </p:txBody>
      </p:sp>
      <p:pic>
        <p:nvPicPr>
          <p:cNvPr id="382" name="Google Shape;382;p26"/>
          <p:cNvPicPr preferRelativeResize="0"/>
          <p:nvPr/>
        </p:nvPicPr>
        <p:blipFill rotWithShape="1">
          <a:blip r:embed="rId3">
            <a:alphaModFix/>
          </a:blip>
          <a:srcRect/>
          <a:stretch/>
        </p:blipFill>
        <p:spPr>
          <a:xfrm>
            <a:off x="7775572" y="4153981"/>
            <a:ext cx="1048700" cy="1048700"/>
          </a:xfrm>
          <a:prstGeom prst="rect">
            <a:avLst/>
          </a:prstGeom>
          <a:noFill/>
          <a:ln>
            <a:noFill/>
          </a:ln>
        </p:spPr>
      </p:pic>
      <p:pic>
        <p:nvPicPr>
          <p:cNvPr id="383" name="Google Shape;383;p26"/>
          <p:cNvPicPr preferRelativeResize="0"/>
          <p:nvPr/>
        </p:nvPicPr>
        <p:blipFill rotWithShape="1">
          <a:blip r:embed="rId4">
            <a:alphaModFix/>
          </a:blip>
          <a:srcRect/>
          <a:stretch/>
        </p:blipFill>
        <p:spPr>
          <a:xfrm>
            <a:off x="7775573" y="5445040"/>
            <a:ext cx="1048699" cy="1048699"/>
          </a:xfrm>
          <a:prstGeom prst="rect">
            <a:avLst/>
          </a:prstGeom>
          <a:noFill/>
          <a:ln>
            <a:noFill/>
          </a:ln>
        </p:spPr>
      </p:pic>
      <p:pic>
        <p:nvPicPr>
          <p:cNvPr id="384" name="Google Shape;384;p26"/>
          <p:cNvPicPr preferRelativeResize="0"/>
          <p:nvPr/>
        </p:nvPicPr>
        <p:blipFill rotWithShape="1">
          <a:blip r:embed="rId5">
            <a:alphaModFix/>
          </a:blip>
          <a:srcRect/>
          <a:stretch/>
        </p:blipFill>
        <p:spPr>
          <a:xfrm>
            <a:off x="7830773" y="6900405"/>
            <a:ext cx="1048699" cy="1048699"/>
          </a:xfrm>
          <a:prstGeom prst="rect">
            <a:avLst/>
          </a:prstGeom>
          <a:noFill/>
          <a:ln>
            <a:noFill/>
          </a:ln>
        </p:spPr>
      </p:pic>
      <p:sp>
        <p:nvSpPr>
          <p:cNvPr id="385" name="Google Shape;385;p26"/>
          <p:cNvSpPr txBox="1"/>
          <p:nvPr/>
        </p:nvSpPr>
        <p:spPr>
          <a:xfrm>
            <a:off x="9256130" y="2836969"/>
            <a:ext cx="7133100" cy="6495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3200">
                <a:solidFill>
                  <a:schemeClr val="dk1"/>
                </a:solidFill>
                <a:latin typeface="Baloo Paaji 2"/>
                <a:ea typeface="Baloo Paaji 2"/>
                <a:cs typeface="Baloo Paaji 2"/>
                <a:sym typeface="Baloo Paaji 2"/>
              </a:rPr>
              <a:t>ਘੱਟ ਇਤਬਾਰੀ:</a:t>
            </a:r>
            <a:endParaRPr>
              <a:latin typeface="Baloo Paaji 2"/>
              <a:ea typeface="Baloo Paaji 2"/>
              <a:cs typeface="Baloo Paaji 2"/>
              <a:sym typeface="Baloo Paaji 2"/>
            </a:endParaRPr>
          </a:p>
          <a:p>
            <a:pPr marL="457200" marR="0" lvl="0" indent="-254000" algn="l" rtl="0">
              <a:lnSpc>
                <a:spcPct val="100000"/>
              </a:lnSpc>
              <a:spcBef>
                <a:spcPts val="0"/>
              </a:spcBef>
              <a:spcAft>
                <a:spcPts val="0"/>
              </a:spcAft>
              <a:buClr>
                <a:srgbClr val="000000"/>
              </a:buClr>
              <a:buSzPts val="3200"/>
              <a:buFont typeface="Arial"/>
              <a:buNone/>
            </a:pPr>
            <a:endParaRPr sz="3200" i="0" u="none" strike="noStrike" cap="none">
              <a:solidFill>
                <a:srgbClr val="000000"/>
              </a:solidFill>
              <a:latin typeface="Baloo Paaji 2"/>
              <a:ea typeface="Baloo Paaji 2"/>
              <a:cs typeface="Baloo Paaji 2"/>
              <a:sym typeface="Baloo Paaji 2"/>
            </a:endParaRPr>
          </a:p>
          <a:p>
            <a:pPr marL="457200" marR="0" lvl="0" indent="-457200" algn="l" rtl="0">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ਮੁੱਖ ਤੌਰ ਤੇ ਪੈਸਾ ਬਣਾਉਣ ਲਈ ਜਾਂ ਕੁਛ ਤੁਹਾਨੂੰ ਵੇਚਣ ਲਈ ਹੀ ਚਲਦਾ ਹੈ</a:t>
            </a:r>
            <a:endParaRPr>
              <a:latin typeface="Baloo Paaji 2"/>
              <a:ea typeface="Baloo Paaji 2"/>
              <a:cs typeface="Baloo Paaji 2"/>
              <a:sym typeface="Baloo Paaji 2"/>
            </a:endParaRPr>
          </a:p>
          <a:p>
            <a:pPr marL="0" marR="0" lvl="0" indent="0" algn="l" rtl="0">
              <a:lnSpc>
                <a:spcPct val="100000"/>
              </a:lnSpc>
              <a:spcBef>
                <a:spcPts val="0"/>
              </a:spcBef>
              <a:spcAft>
                <a:spcPts val="0"/>
              </a:spcAft>
              <a:buNone/>
            </a:pPr>
            <a:br>
              <a:rPr lang="en-US" sz="3200" i="0" u="none" strike="noStrike" cap="none">
                <a:solidFill>
                  <a:srgbClr val="000000"/>
                </a:solidFill>
                <a:latin typeface="Baloo Paaji 2"/>
                <a:ea typeface="Baloo Paaji 2"/>
                <a:cs typeface="Baloo Paaji 2"/>
                <a:sym typeface="Baloo Paaji 2"/>
              </a:rPr>
            </a:br>
            <a:endParaRPr sz="3200" i="0" u="none" strike="noStrike" cap="none">
              <a:solidFill>
                <a:srgbClr val="000000"/>
              </a:solidFill>
              <a:latin typeface="Baloo Paaji 2"/>
              <a:ea typeface="Baloo Paaji 2"/>
              <a:cs typeface="Baloo Paaji 2"/>
              <a:sym typeface="Baloo Paaji 2"/>
            </a:endParaRPr>
          </a:p>
          <a:p>
            <a:pPr marL="457200" marR="0" lvl="0" indent="-457200" algn="l" rtl="0">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ਇਕ ਇਤਬਾਰੀ ਸੰਸਥਾ ਤੋਂ ਨਹੀਂ ਹੈ</a:t>
            </a:r>
            <a:endParaRPr>
              <a:latin typeface="Baloo Paaji 2"/>
              <a:ea typeface="Baloo Paaji 2"/>
              <a:cs typeface="Baloo Paaji 2"/>
              <a:sym typeface="Baloo Paaji 2"/>
            </a:endParaRPr>
          </a:p>
          <a:p>
            <a:pPr marL="457200" marR="0" lvl="0" indent="-254000" algn="l" rtl="0">
              <a:lnSpc>
                <a:spcPct val="100000"/>
              </a:lnSpc>
              <a:spcBef>
                <a:spcPts val="0"/>
              </a:spcBef>
              <a:spcAft>
                <a:spcPts val="0"/>
              </a:spcAft>
              <a:buClr>
                <a:srgbClr val="000000"/>
              </a:buClr>
              <a:buSzPts val="3200"/>
              <a:buFont typeface="Arial"/>
              <a:buNone/>
            </a:pPr>
            <a:endParaRPr sz="3200" i="0" u="none" strike="noStrike" cap="none">
              <a:solidFill>
                <a:srgbClr val="000000"/>
              </a:solidFill>
              <a:latin typeface="Baloo Paaji 2"/>
              <a:ea typeface="Baloo Paaji 2"/>
              <a:cs typeface="Baloo Paaji 2"/>
              <a:sym typeface="Baloo Paaji 2"/>
            </a:endParaRPr>
          </a:p>
          <a:p>
            <a:pPr marL="457200" marR="0" lvl="0" indent="-457200" algn="l" rtl="0">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ਤੁਹਾਡੇ ਭਰੋਸੇਯੋਗ ਡਾਕਟਰਾਂ ਦੁਆਰਾ ਉਤਸ਼ਾਹਿਤ ਨਹੀਂ ਮਿਲਦਾ ਹੈ</a:t>
            </a:r>
            <a:endParaRPr>
              <a:latin typeface="Baloo Paaji 2"/>
              <a:ea typeface="Baloo Paaji 2"/>
              <a:cs typeface="Baloo Paaji 2"/>
              <a:sym typeface="Baloo Paaji 2"/>
            </a:endParaRPr>
          </a:p>
          <a:p>
            <a:pPr marL="457200" marR="0" lvl="0" indent="-254000" algn="l" rtl="0">
              <a:lnSpc>
                <a:spcPct val="100000"/>
              </a:lnSpc>
              <a:spcBef>
                <a:spcPts val="0"/>
              </a:spcBef>
              <a:spcAft>
                <a:spcPts val="0"/>
              </a:spcAft>
              <a:buClr>
                <a:srgbClr val="000000"/>
              </a:buClr>
              <a:buSzPts val="3200"/>
              <a:buFont typeface="Arial"/>
              <a:buNone/>
            </a:pPr>
            <a:endParaRPr sz="3200" i="0" u="none" strike="noStrike" cap="none">
              <a:solidFill>
                <a:srgbClr val="000000"/>
              </a:solidFill>
              <a:latin typeface="Baloo Paaji 2"/>
              <a:ea typeface="Baloo Paaji 2"/>
              <a:cs typeface="Baloo Paaji 2"/>
              <a:sym typeface="Baloo Paaji 2"/>
            </a:endParaRPr>
          </a:p>
          <a:p>
            <a:pPr marL="457200" marR="0" lvl="0" indent="-457200" algn="l" rtl="0">
              <a:lnSpc>
                <a:spcPct val="100000"/>
              </a:lnSpc>
              <a:spcBef>
                <a:spcPts val="0"/>
              </a:spcBef>
              <a:spcAft>
                <a:spcPts val="0"/>
              </a:spcAft>
              <a:buClr>
                <a:srgbClr val="000000"/>
              </a:buClr>
              <a:buSzPts val="3200"/>
              <a:buFont typeface="Baloo Paaji 2"/>
              <a:buChar char="•"/>
            </a:pPr>
            <a:r>
              <a:rPr lang="en-US" sz="3200">
                <a:latin typeface="Baloo Paaji 2"/>
                <a:ea typeface="Baloo Paaji 2"/>
                <a:cs typeface="Baloo Paaji 2"/>
                <a:sym typeface="Baloo Paaji 2"/>
              </a:rPr>
              <a:t>ਨਹੀਂ ਦੱਸਦਾ ਹੈ ਕਿ ਤੁਹਾਡੀ ਜਾਣਕਾਰੀ ਨੂੰ ਪ੍ਰਾਇਵੈਸੀ ਪੌਲਿਸੀ ਦੁਆਰਾ ਕਿਵੇਂ ਸੁਰੱਖਿਅਤ ਕੀਤਾ ਜਾਵੇਗਾ</a:t>
            </a:r>
            <a:endParaRPr>
              <a:latin typeface="Baloo Paaji 2"/>
              <a:ea typeface="Baloo Paaji 2"/>
              <a:cs typeface="Baloo Paaji 2"/>
              <a:sym typeface="Baloo Paaji 2"/>
            </a:endParaRPr>
          </a:p>
        </p:txBody>
      </p:sp>
      <p:pic>
        <p:nvPicPr>
          <p:cNvPr id="386" name="Google Shape;386;p26" descr="Dollar"/>
          <p:cNvPicPr preferRelativeResize="0"/>
          <p:nvPr/>
        </p:nvPicPr>
        <p:blipFill rotWithShape="1">
          <a:blip r:embed="rId6">
            <a:alphaModFix/>
          </a:blip>
          <a:srcRect/>
          <a:stretch/>
        </p:blipFill>
        <p:spPr>
          <a:xfrm>
            <a:off x="16636045" y="4107874"/>
            <a:ext cx="914400" cy="914400"/>
          </a:xfrm>
          <a:prstGeom prst="rect">
            <a:avLst/>
          </a:prstGeom>
          <a:noFill/>
          <a:ln>
            <a:noFill/>
          </a:ln>
        </p:spPr>
      </p:pic>
      <p:grpSp>
        <p:nvGrpSpPr>
          <p:cNvPr id="387" name="Google Shape;387;p26"/>
          <p:cNvGrpSpPr/>
          <p:nvPr/>
        </p:nvGrpSpPr>
        <p:grpSpPr>
          <a:xfrm>
            <a:off x="16500208" y="6869768"/>
            <a:ext cx="1224514" cy="1148072"/>
            <a:chOff x="16305268" y="7880395"/>
            <a:chExt cx="1224514" cy="1148072"/>
          </a:xfrm>
        </p:grpSpPr>
        <p:pic>
          <p:nvPicPr>
            <p:cNvPr id="388" name="Google Shape;388;p26"/>
            <p:cNvPicPr preferRelativeResize="0"/>
            <p:nvPr/>
          </p:nvPicPr>
          <p:blipFill rotWithShape="1">
            <a:blip r:embed="rId5">
              <a:alphaModFix/>
            </a:blip>
            <a:srcRect/>
            <a:stretch/>
          </p:blipFill>
          <p:spPr>
            <a:xfrm>
              <a:off x="16466324" y="7997192"/>
              <a:ext cx="914479" cy="914479"/>
            </a:xfrm>
            <a:prstGeom prst="rect">
              <a:avLst/>
            </a:prstGeom>
            <a:noFill/>
            <a:ln>
              <a:noFill/>
            </a:ln>
          </p:spPr>
        </p:pic>
        <p:sp>
          <p:nvSpPr>
            <p:cNvPr id="389" name="Google Shape;389;p26"/>
            <p:cNvSpPr/>
            <p:nvPr/>
          </p:nvSpPr>
          <p:spPr>
            <a:xfrm>
              <a:off x="16305268" y="7880395"/>
              <a:ext cx="1224514" cy="1148072"/>
            </a:xfrm>
            <a:prstGeom prst="noSmoking">
              <a:avLst>
                <a:gd name="adj" fmla="val 7002"/>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grpSp>
        <p:nvGrpSpPr>
          <p:cNvPr id="390" name="Google Shape;390;p26"/>
          <p:cNvGrpSpPr/>
          <p:nvPr/>
        </p:nvGrpSpPr>
        <p:grpSpPr>
          <a:xfrm>
            <a:off x="16500208" y="5367592"/>
            <a:ext cx="1224514" cy="1148072"/>
            <a:chOff x="16500208" y="5367592"/>
            <a:chExt cx="1224514" cy="1148072"/>
          </a:xfrm>
        </p:grpSpPr>
        <p:pic>
          <p:nvPicPr>
            <p:cNvPr id="391" name="Google Shape;391;p26"/>
            <p:cNvPicPr preferRelativeResize="0"/>
            <p:nvPr/>
          </p:nvPicPr>
          <p:blipFill rotWithShape="1">
            <a:blip r:embed="rId4">
              <a:alphaModFix/>
            </a:blip>
            <a:srcRect/>
            <a:stretch/>
          </p:blipFill>
          <p:spPr>
            <a:xfrm>
              <a:off x="16661264" y="5464090"/>
              <a:ext cx="914479" cy="914479"/>
            </a:xfrm>
            <a:prstGeom prst="rect">
              <a:avLst/>
            </a:prstGeom>
            <a:noFill/>
            <a:ln>
              <a:noFill/>
            </a:ln>
          </p:spPr>
        </p:pic>
        <p:sp>
          <p:nvSpPr>
            <p:cNvPr id="392" name="Google Shape;392;p26"/>
            <p:cNvSpPr/>
            <p:nvPr/>
          </p:nvSpPr>
          <p:spPr>
            <a:xfrm>
              <a:off x="16500208" y="5367592"/>
              <a:ext cx="1224514" cy="1148072"/>
            </a:xfrm>
            <a:prstGeom prst="noSmoking">
              <a:avLst>
                <a:gd name="adj" fmla="val 7002"/>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grpSp>
        <p:nvGrpSpPr>
          <p:cNvPr id="393" name="Google Shape;393;p26"/>
          <p:cNvGrpSpPr/>
          <p:nvPr/>
        </p:nvGrpSpPr>
        <p:grpSpPr>
          <a:xfrm>
            <a:off x="6094921" y="2355548"/>
            <a:ext cx="2039753" cy="1656783"/>
            <a:chOff x="5931055" y="2909429"/>
            <a:chExt cx="2191788" cy="1569660"/>
          </a:xfrm>
        </p:grpSpPr>
        <p:sp>
          <p:nvSpPr>
            <p:cNvPr id="394" name="Google Shape;394;p26"/>
            <p:cNvSpPr/>
            <p:nvPr/>
          </p:nvSpPr>
          <p:spPr>
            <a:xfrm>
              <a:off x="6899431" y="2909429"/>
              <a:ext cx="122341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600" b="0" i="0" u="none" strike="noStrike" cap="none">
                  <a:solidFill>
                    <a:srgbClr val="00FF00"/>
                  </a:solidFill>
                  <a:latin typeface="Arial"/>
                  <a:ea typeface="Arial"/>
                  <a:cs typeface="Arial"/>
                  <a:sym typeface="Arial"/>
                </a:rPr>
                <a:t>☺</a:t>
              </a:r>
              <a:endParaRPr/>
            </a:p>
          </p:txBody>
        </p:sp>
        <p:pic>
          <p:nvPicPr>
            <p:cNvPr id="395" name="Google Shape;395;p26" descr="Flag"/>
            <p:cNvPicPr preferRelativeResize="0"/>
            <p:nvPr/>
          </p:nvPicPr>
          <p:blipFill rotWithShape="1">
            <a:blip r:embed="rId7">
              <a:alphaModFix/>
            </a:blip>
            <a:srcRect/>
            <a:stretch/>
          </p:blipFill>
          <p:spPr>
            <a:xfrm>
              <a:off x="5931055" y="3141204"/>
              <a:ext cx="1106111" cy="1106111"/>
            </a:xfrm>
            <a:prstGeom prst="rect">
              <a:avLst/>
            </a:prstGeom>
            <a:noFill/>
            <a:ln>
              <a:noFill/>
            </a:ln>
          </p:spPr>
        </p:pic>
      </p:grpSp>
      <p:grpSp>
        <p:nvGrpSpPr>
          <p:cNvPr id="396" name="Google Shape;396;p26"/>
          <p:cNvGrpSpPr/>
          <p:nvPr/>
        </p:nvGrpSpPr>
        <p:grpSpPr>
          <a:xfrm>
            <a:off x="14161763" y="2530084"/>
            <a:ext cx="2122177" cy="1220311"/>
            <a:chOff x="14902848" y="3544089"/>
            <a:chExt cx="2122177" cy="1220311"/>
          </a:xfrm>
        </p:grpSpPr>
        <p:pic>
          <p:nvPicPr>
            <p:cNvPr id="397" name="Google Shape;397;p26" descr="Confused face with no fill"/>
            <p:cNvPicPr preferRelativeResize="0"/>
            <p:nvPr/>
          </p:nvPicPr>
          <p:blipFill rotWithShape="1">
            <a:blip r:embed="rId8">
              <a:alphaModFix/>
            </a:blip>
            <a:srcRect/>
            <a:stretch/>
          </p:blipFill>
          <p:spPr>
            <a:xfrm>
              <a:off x="15808829" y="3544089"/>
              <a:ext cx="1216196" cy="1216196"/>
            </a:xfrm>
            <a:prstGeom prst="rect">
              <a:avLst/>
            </a:prstGeom>
            <a:noFill/>
            <a:ln>
              <a:noFill/>
            </a:ln>
          </p:spPr>
        </p:pic>
        <p:pic>
          <p:nvPicPr>
            <p:cNvPr id="398" name="Google Shape;398;p26" descr="Flag"/>
            <p:cNvPicPr preferRelativeResize="0"/>
            <p:nvPr/>
          </p:nvPicPr>
          <p:blipFill rotWithShape="1">
            <a:blip r:embed="rId9">
              <a:alphaModFix/>
            </a:blip>
            <a:srcRect/>
            <a:stretch/>
          </p:blipFill>
          <p:spPr>
            <a:xfrm>
              <a:off x="14902848" y="3658289"/>
              <a:ext cx="1106111" cy="1106111"/>
            </a:xfrm>
            <a:prstGeom prst="rect">
              <a:avLst/>
            </a:prstGeom>
            <a:noFill/>
            <a:ln>
              <a:noFill/>
            </a:ln>
          </p:spPr>
        </p:pic>
      </p:grpSp>
      <p:pic>
        <p:nvPicPr>
          <p:cNvPr id="399" name="Google Shape;399;p26" descr="Padlock icon vector design templates Padlock icon vector design templates isolated on white background privacy  stock illustrations"/>
          <p:cNvPicPr preferRelativeResize="0"/>
          <p:nvPr/>
        </p:nvPicPr>
        <p:blipFill rotWithShape="1">
          <a:blip r:embed="rId10">
            <a:alphaModFix/>
          </a:blip>
          <a:srcRect/>
          <a:stretch/>
        </p:blipFill>
        <p:spPr>
          <a:xfrm>
            <a:off x="7786238" y="8433823"/>
            <a:ext cx="1138548" cy="1138548"/>
          </a:xfrm>
          <a:prstGeom prst="rect">
            <a:avLst/>
          </a:prstGeom>
          <a:noFill/>
          <a:ln>
            <a:noFill/>
          </a:ln>
        </p:spPr>
      </p:pic>
      <p:grpSp>
        <p:nvGrpSpPr>
          <p:cNvPr id="400" name="Google Shape;400;p26"/>
          <p:cNvGrpSpPr/>
          <p:nvPr/>
        </p:nvGrpSpPr>
        <p:grpSpPr>
          <a:xfrm>
            <a:off x="16519922" y="8412551"/>
            <a:ext cx="1224514" cy="1178870"/>
            <a:chOff x="16653272" y="8425622"/>
            <a:chExt cx="1224514" cy="1178870"/>
          </a:xfrm>
        </p:grpSpPr>
        <p:pic>
          <p:nvPicPr>
            <p:cNvPr id="401" name="Google Shape;401;p26" descr="Padlock icon vector design templates Padlock icon vector design templates isolated on white background privacy  stock illustrations"/>
            <p:cNvPicPr preferRelativeResize="0"/>
            <p:nvPr/>
          </p:nvPicPr>
          <p:blipFill rotWithShape="1">
            <a:blip r:embed="rId10">
              <a:alphaModFix/>
            </a:blip>
            <a:srcRect/>
            <a:stretch/>
          </p:blipFill>
          <p:spPr>
            <a:xfrm>
              <a:off x="16683040" y="8465944"/>
              <a:ext cx="1138548" cy="1138548"/>
            </a:xfrm>
            <a:prstGeom prst="rect">
              <a:avLst/>
            </a:prstGeom>
            <a:noFill/>
            <a:ln>
              <a:noFill/>
            </a:ln>
          </p:spPr>
        </p:pic>
        <p:sp>
          <p:nvSpPr>
            <p:cNvPr id="402" name="Google Shape;402;p26"/>
            <p:cNvSpPr/>
            <p:nvPr/>
          </p:nvSpPr>
          <p:spPr>
            <a:xfrm>
              <a:off x="16653272" y="8425622"/>
              <a:ext cx="1224514" cy="1148072"/>
            </a:xfrm>
            <a:prstGeom prst="noSmoking">
              <a:avLst>
                <a:gd name="adj" fmla="val 7002"/>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403" name="Google Shape;403;p26"/>
          <p:cNvSpPr/>
          <p:nvPr/>
        </p:nvSpPr>
        <p:spPr>
          <a:xfrm>
            <a:off x="810884" y="1120786"/>
            <a:ext cx="16787910" cy="10618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6300">
                <a:solidFill>
                  <a:srgbClr val="034092"/>
                </a:solidFill>
                <a:latin typeface="Baloo Paaji 2"/>
                <a:ea typeface="Baloo Paaji 2"/>
                <a:cs typeface="Baloo Paaji 2"/>
                <a:sym typeface="Baloo Paaji 2"/>
              </a:rPr>
              <a:t>ਆਪਣੇ ਆਪ ਨੂੰ ਬਚਾਉਣਾ: ਇਕ ਇਤਬਾਰੀ ਪਲੈਟਫੋਰਮ ਨੂੰ ਚੁਣੋ</a:t>
            </a:r>
            <a:endParaRPr sz="6300" i="0" u="none" strike="noStrike" cap="none">
              <a:solidFill>
                <a:srgbClr val="000000"/>
              </a:solidFill>
              <a:latin typeface="Baloo Paaji 2"/>
              <a:ea typeface="Baloo Paaji 2"/>
              <a:cs typeface="Baloo Paaji 2"/>
              <a:sym typeface="Baloo Paaji 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7"/>
          <p:cNvSpPr txBox="1"/>
          <p:nvPr/>
        </p:nvSpPr>
        <p:spPr>
          <a:xfrm>
            <a:off x="1078500" y="2989100"/>
            <a:ext cx="16520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3366"/>
              </a:buClr>
              <a:buSzPts val="4800"/>
              <a:buFont typeface="Arial"/>
              <a:buNone/>
            </a:pPr>
            <a:r>
              <a:rPr lang="en-US" sz="4800">
                <a:solidFill>
                  <a:srgbClr val="003366"/>
                </a:solidFill>
                <a:latin typeface="Baloo Paaji 2"/>
                <a:ea typeface="Baloo Paaji 2"/>
                <a:cs typeface="Baloo Paaji 2"/>
                <a:sym typeface="Baloo Paaji 2"/>
              </a:rPr>
              <a:t>ਵੈਬਸਾਈਟਾਂ ਦੇ ਨਾਮ ਜਿਹੜੇ ਇਸ ਤਰ੍ਹਾਂ ਦੇ ਅੰਤ ਵਾਲੀਆਂ ਹਨ ਜ਼ਿਆਦਾ ਭਰੋਸੇਯੋਗ ਹੋਣਗੇ:</a:t>
            </a:r>
            <a:endParaRPr sz="4800" i="0" u="none" strike="noStrike" cap="none">
              <a:solidFill>
                <a:srgbClr val="00B050"/>
              </a:solidFill>
              <a:latin typeface="Baloo Paaji 2"/>
              <a:ea typeface="Baloo Paaji 2"/>
              <a:cs typeface="Baloo Paaji 2"/>
              <a:sym typeface="Baloo Paaji 2"/>
            </a:endParaRPr>
          </a:p>
        </p:txBody>
      </p:sp>
      <p:sp>
        <p:nvSpPr>
          <p:cNvPr id="409" name="Google Shape;409;p27"/>
          <p:cNvSpPr txBox="1"/>
          <p:nvPr/>
        </p:nvSpPr>
        <p:spPr>
          <a:xfrm>
            <a:off x="1078492" y="6878941"/>
            <a:ext cx="156282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a:solidFill>
                  <a:srgbClr val="003366"/>
                </a:solidFill>
                <a:latin typeface="Baloo Paaji 2"/>
                <a:ea typeface="Baloo Paaji 2"/>
                <a:cs typeface="Baloo Paaji 2"/>
                <a:sym typeface="Baloo Paaji 2"/>
              </a:rPr>
              <a:t>ਵੈਬਸਾਈਟਾਂ ਦੇ ਨਾਮ ਜਿਹੜੇ ਇਸ ਤਰ੍ਹਾਂ ਦੇ ਅੰਤ ਵਾਲੀਆਂ ਹਨ ਘੱਟ ਭਰੋਸੇਯੋਗ ਹੋਣਗੇ:</a:t>
            </a:r>
            <a:endParaRPr sz="4800" i="0" u="none" strike="noStrike" cap="none">
              <a:solidFill>
                <a:srgbClr val="00B050"/>
              </a:solidFill>
              <a:latin typeface="Baloo Paaji 2"/>
              <a:ea typeface="Baloo Paaji 2"/>
              <a:cs typeface="Baloo Paaji 2"/>
              <a:sym typeface="Baloo Paaji 2"/>
            </a:endParaRPr>
          </a:p>
        </p:txBody>
      </p:sp>
      <p:grpSp>
        <p:nvGrpSpPr>
          <p:cNvPr id="410" name="Google Shape;410;p27"/>
          <p:cNvGrpSpPr/>
          <p:nvPr/>
        </p:nvGrpSpPr>
        <p:grpSpPr>
          <a:xfrm>
            <a:off x="1317753" y="3911740"/>
            <a:ext cx="16037645" cy="2940630"/>
            <a:chOff x="1475521" y="3191070"/>
            <a:chExt cx="16037645" cy="2940630"/>
          </a:xfrm>
        </p:grpSpPr>
        <p:sp>
          <p:nvSpPr>
            <p:cNvPr id="411" name="Google Shape;411;p27"/>
            <p:cNvSpPr txBox="1"/>
            <p:nvPr/>
          </p:nvSpPr>
          <p:spPr>
            <a:xfrm>
              <a:off x="4344666" y="3242624"/>
              <a:ext cx="13168500" cy="278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0" i="0" u="none" strike="noStrike" cap="none">
                  <a:solidFill>
                    <a:srgbClr val="0070C0"/>
                  </a:solidFill>
                  <a:latin typeface="Arial"/>
                  <a:ea typeface="Arial"/>
                  <a:cs typeface="Arial"/>
                  <a:sym typeface="Arial"/>
                </a:rPr>
                <a:t>website.gov</a:t>
              </a:r>
              <a:r>
                <a:rPr lang="en-US" sz="3500" b="0" i="0" u="none" strike="noStrike" cap="none">
                  <a:solidFill>
                    <a:srgbClr val="000000"/>
                  </a:solidFill>
                  <a:latin typeface="Arial"/>
                  <a:ea typeface="Arial"/>
                  <a:cs typeface="Arial"/>
                  <a:sym typeface="Arial"/>
                </a:rPr>
                <a:t>   =   </a:t>
              </a:r>
              <a:r>
                <a:rPr lang="en-US" sz="3500">
                  <a:latin typeface="Baloo Paaji 2"/>
                  <a:ea typeface="Baloo Paaji 2"/>
                  <a:cs typeface="Baloo Paaji 2"/>
                  <a:sym typeface="Baloo Paaji 2"/>
                </a:rPr>
                <a:t>ਸਰਕਾਰੀ ਜਾਣਕਾਰੀ</a:t>
              </a:r>
              <a:endParaRPr sz="3500">
                <a:latin typeface="Baloo Paaji 2"/>
                <a:ea typeface="Baloo Paaji 2"/>
                <a:cs typeface="Baloo Paaji 2"/>
                <a:sym typeface="Baloo Paaji 2"/>
              </a:endParaRPr>
            </a:p>
            <a:p>
              <a:pPr marL="0" marR="0" lvl="0" indent="0" algn="l" rtl="0">
                <a:lnSpc>
                  <a:spcPct val="100000"/>
                </a:lnSpc>
                <a:spcBef>
                  <a:spcPts val="0"/>
                </a:spcBef>
                <a:spcAft>
                  <a:spcPts val="0"/>
                </a:spcAft>
                <a:buClr>
                  <a:srgbClr val="000000"/>
                </a:buClr>
                <a:buSzPts val="3500"/>
                <a:buFont typeface="Arial"/>
                <a:buNone/>
              </a:pPr>
              <a:endParaRPr sz="3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500"/>
                <a:buFont typeface="Arial"/>
                <a:buNone/>
              </a:pPr>
              <a:r>
                <a:rPr lang="en-US" sz="3500" b="0" i="0" u="none" strike="noStrike" cap="none">
                  <a:solidFill>
                    <a:srgbClr val="0070C0"/>
                  </a:solidFill>
                  <a:latin typeface="Arial"/>
                  <a:ea typeface="Arial"/>
                  <a:cs typeface="Arial"/>
                  <a:sym typeface="Arial"/>
                </a:rPr>
                <a:t>website.org</a:t>
              </a:r>
              <a:r>
                <a:rPr lang="en-US" sz="3500" b="0" i="0" u="none" strike="noStrike" cap="none">
                  <a:solidFill>
                    <a:srgbClr val="000000"/>
                  </a:solidFill>
                  <a:latin typeface="Arial"/>
                  <a:ea typeface="Arial"/>
                  <a:cs typeface="Arial"/>
                  <a:sym typeface="Arial"/>
                </a:rPr>
                <a:t>    =   </a:t>
              </a:r>
              <a:r>
                <a:rPr lang="en-US" sz="3500">
                  <a:latin typeface="Baloo Paaji 2"/>
                  <a:ea typeface="Baloo Paaji 2"/>
                  <a:cs typeface="Baloo Paaji 2"/>
                  <a:sym typeface="Baloo Paaji 2"/>
                </a:rPr>
                <a:t>ਆਮ ਤੌਰ ਤੇ ਨੌਟ-ਫੋਰ-ਪ੍ਰੌਫਿਟ ਸੰਸਥਾ</a:t>
              </a:r>
              <a:endParaRPr>
                <a:latin typeface="Baloo Paaji 2"/>
                <a:ea typeface="Baloo Paaji 2"/>
                <a:cs typeface="Baloo Paaji 2"/>
                <a:sym typeface="Baloo Paaji 2"/>
              </a:endParaRPr>
            </a:p>
            <a:p>
              <a:pPr marL="0" marR="0" lvl="0" indent="0" algn="l" rtl="0">
                <a:lnSpc>
                  <a:spcPct val="100000"/>
                </a:lnSpc>
                <a:spcBef>
                  <a:spcPts val="0"/>
                </a:spcBef>
                <a:spcAft>
                  <a:spcPts val="0"/>
                </a:spcAft>
                <a:buClr>
                  <a:srgbClr val="000000"/>
                </a:buClr>
                <a:buSzPts val="3500"/>
                <a:buFont typeface="Arial"/>
                <a:buNone/>
              </a:pPr>
              <a:endParaRPr sz="3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500"/>
                <a:buFont typeface="Arial"/>
                <a:buNone/>
              </a:pPr>
              <a:r>
                <a:rPr lang="en-US" sz="3500" b="0" i="0" u="none" strike="noStrike" cap="none">
                  <a:solidFill>
                    <a:srgbClr val="0070C0"/>
                  </a:solidFill>
                  <a:latin typeface="Arial"/>
                  <a:ea typeface="Arial"/>
                  <a:cs typeface="Arial"/>
                  <a:sym typeface="Arial"/>
                </a:rPr>
                <a:t>website.edu</a:t>
              </a:r>
              <a:r>
                <a:rPr lang="en-US" sz="3500" b="0" i="0" u="none" strike="noStrike" cap="none">
                  <a:solidFill>
                    <a:srgbClr val="000000"/>
                  </a:solidFill>
                  <a:latin typeface="Arial"/>
                  <a:ea typeface="Arial"/>
                  <a:cs typeface="Arial"/>
                  <a:sym typeface="Arial"/>
                </a:rPr>
                <a:t>   =   </a:t>
              </a:r>
              <a:r>
                <a:rPr lang="en-US" sz="3500">
                  <a:latin typeface="Baloo Paaji 2"/>
                  <a:ea typeface="Baloo Paaji 2"/>
                  <a:cs typeface="Baloo Paaji 2"/>
                  <a:sym typeface="Baloo Paaji 2"/>
                </a:rPr>
                <a:t>ਇਕ ਵਿਦਿਆ ਦੇਣ ਵਾਲਾ ਸੰਸਥਾ ਜਿਵੇਂ ਕਿ ਇਕ ਯੂਨੀਵਰਸਿਟੀ</a:t>
              </a:r>
              <a:endParaRPr>
                <a:latin typeface="Baloo Paaji 2"/>
                <a:ea typeface="Baloo Paaji 2"/>
                <a:cs typeface="Baloo Paaji 2"/>
                <a:sym typeface="Baloo Paaji 2"/>
              </a:endParaRPr>
            </a:p>
          </p:txBody>
        </p:sp>
        <p:sp>
          <p:nvSpPr>
            <p:cNvPr id="412" name="Google Shape;412;p27"/>
            <p:cNvSpPr/>
            <p:nvPr/>
          </p:nvSpPr>
          <p:spPr>
            <a:xfrm>
              <a:off x="5800822" y="3191070"/>
              <a:ext cx="1137429" cy="818335"/>
            </a:xfrm>
            <a:prstGeom prst="ellipse">
              <a:avLst/>
            </a:prstGeom>
            <a:noFill/>
            <a:ln w="5715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13" name="Google Shape;413;p27"/>
            <p:cNvSpPr/>
            <p:nvPr/>
          </p:nvSpPr>
          <p:spPr>
            <a:xfrm>
              <a:off x="5800822" y="4226145"/>
              <a:ext cx="1137429" cy="818335"/>
            </a:xfrm>
            <a:prstGeom prst="ellipse">
              <a:avLst/>
            </a:prstGeom>
            <a:noFill/>
            <a:ln w="5715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14" name="Google Shape;414;p27"/>
            <p:cNvSpPr/>
            <p:nvPr/>
          </p:nvSpPr>
          <p:spPr>
            <a:xfrm>
              <a:off x="5800822" y="5313365"/>
              <a:ext cx="1137429" cy="818335"/>
            </a:xfrm>
            <a:prstGeom prst="ellipse">
              <a:avLst/>
            </a:prstGeom>
            <a:noFill/>
            <a:ln w="5715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415" name="Google Shape;415;p27"/>
            <p:cNvGrpSpPr/>
            <p:nvPr/>
          </p:nvGrpSpPr>
          <p:grpSpPr>
            <a:xfrm>
              <a:off x="1475521" y="3682329"/>
              <a:ext cx="2433195" cy="1569660"/>
              <a:chOff x="1460531" y="2548473"/>
              <a:chExt cx="2433195" cy="1569660"/>
            </a:xfrm>
          </p:grpSpPr>
          <p:sp>
            <p:nvSpPr>
              <p:cNvPr id="416" name="Google Shape;416;p27"/>
              <p:cNvSpPr/>
              <p:nvPr/>
            </p:nvSpPr>
            <p:spPr>
              <a:xfrm>
                <a:off x="2670314" y="2548473"/>
                <a:ext cx="122341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600" b="0" i="0" u="none" strike="noStrike" cap="none">
                    <a:solidFill>
                      <a:srgbClr val="00FF00"/>
                    </a:solidFill>
                    <a:latin typeface="Arial"/>
                    <a:ea typeface="Arial"/>
                    <a:cs typeface="Arial"/>
                    <a:sym typeface="Arial"/>
                  </a:rPr>
                  <a:t>☺</a:t>
                </a:r>
                <a:endParaRPr/>
              </a:p>
            </p:txBody>
          </p:sp>
          <p:pic>
            <p:nvPicPr>
              <p:cNvPr id="417" name="Google Shape;417;p27" descr="Flag"/>
              <p:cNvPicPr preferRelativeResize="0"/>
              <p:nvPr/>
            </p:nvPicPr>
            <p:blipFill rotWithShape="1">
              <a:blip r:embed="rId3">
                <a:alphaModFix/>
              </a:blip>
              <a:srcRect/>
              <a:stretch/>
            </p:blipFill>
            <p:spPr>
              <a:xfrm>
                <a:off x="1460531" y="2726452"/>
                <a:ext cx="1216722" cy="1216722"/>
              </a:xfrm>
              <a:prstGeom prst="rect">
                <a:avLst/>
              </a:prstGeom>
              <a:noFill/>
              <a:ln>
                <a:noFill/>
              </a:ln>
            </p:spPr>
          </p:pic>
        </p:grpSp>
      </p:grpSp>
      <p:grpSp>
        <p:nvGrpSpPr>
          <p:cNvPr id="418" name="Google Shape;418;p27"/>
          <p:cNvGrpSpPr/>
          <p:nvPr/>
        </p:nvGrpSpPr>
        <p:grpSpPr>
          <a:xfrm>
            <a:off x="1317753" y="8001534"/>
            <a:ext cx="13847340" cy="1216722"/>
            <a:chOff x="1420216" y="7936219"/>
            <a:chExt cx="13847340" cy="1216722"/>
          </a:xfrm>
        </p:grpSpPr>
        <p:sp>
          <p:nvSpPr>
            <p:cNvPr id="419" name="Google Shape;419;p27"/>
            <p:cNvSpPr txBox="1"/>
            <p:nvPr/>
          </p:nvSpPr>
          <p:spPr>
            <a:xfrm>
              <a:off x="4651456" y="8064346"/>
              <a:ext cx="106161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0" i="0" u="none" strike="noStrike" cap="none">
                  <a:solidFill>
                    <a:srgbClr val="0070C0"/>
                  </a:solidFill>
                  <a:latin typeface="Arial"/>
                  <a:ea typeface="Arial"/>
                  <a:cs typeface="Arial"/>
                  <a:sym typeface="Arial"/>
                </a:rPr>
                <a:t>website.com</a:t>
              </a:r>
              <a:r>
                <a:rPr lang="en-US" sz="3500" b="0" i="0" u="none" strike="noStrike" cap="none">
                  <a:solidFill>
                    <a:srgbClr val="000000"/>
                  </a:solidFill>
                  <a:latin typeface="Arial"/>
                  <a:ea typeface="Arial"/>
                  <a:cs typeface="Arial"/>
                  <a:sym typeface="Arial"/>
                </a:rPr>
                <a:t>   =   </a:t>
              </a:r>
              <a:r>
                <a:rPr lang="en-US" sz="3500">
                  <a:latin typeface="Baloo Paaji 2"/>
                  <a:ea typeface="Baloo Paaji 2"/>
                  <a:cs typeface="Baloo Paaji 2"/>
                  <a:sym typeface="Baloo Paaji 2"/>
                </a:rPr>
                <a:t>ਇੱਕ ਵਪਾਰਕ ਕਾਰੋਬਾਰ</a:t>
              </a:r>
              <a:endParaRPr sz="3500">
                <a:latin typeface="Baloo Paaji 2"/>
                <a:ea typeface="Baloo Paaji 2"/>
                <a:cs typeface="Baloo Paaji 2"/>
                <a:sym typeface="Baloo Paaji 2"/>
              </a:endParaRPr>
            </a:p>
          </p:txBody>
        </p:sp>
        <p:sp>
          <p:nvSpPr>
            <p:cNvPr id="420" name="Google Shape;420;p27"/>
            <p:cNvSpPr/>
            <p:nvPr/>
          </p:nvSpPr>
          <p:spPr>
            <a:xfrm>
              <a:off x="6159546" y="7975255"/>
              <a:ext cx="1137429" cy="818335"/>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421" name="Google Shape;421;p27" descr="Confused face with no fill"/>
            <p:cNvPicPr preferRelativeResize="0"/>
            <p:nvPr/>
          </p:nvPicPr>
          <p:blipFill rotWithShape="1">
            <a:blip r:embed="rId4">
              <a:alphaModFix/>
            </a:blip>
            <a:srcRect/>
            <a:stretch/>
          </p:blipFill>
          <p:spPr>
            <a:xfrm>
              <a:off x="2711546" y="7969553"/>
              <a:ext cx="1148072" cy="1148072"/>
            </a:xfrm>
            <a:prstGeom prst="rect">
              <a:avLst/>
            </a:prstGeom>
            <a:noFill/>
            <a:ln>
              <a:noFill/>
            </a:ln>
          </p:spPr>
        </p:pic>
        <p:pic>
          <p:nvPicPr>
            <p:cNvPr id="422" name="Google Shape;422;p27" descr="Flag"/>
            <p:cNvPicPr preferRelativeResize="0"/>
            <p:nvPr/>
          </p:nvPicPr>
          <p:blipFill rotWithShape="1">
            <a:blip r:embed="rId5">
              <a:alphaModFix/>
            </a:blip>
            <a:srcRect/>
            <a:stretch/>
          </p:blipFill>
          <p:spPr>
            <a:xfrm>
              <a:off x="1420216" y="7936219"/>
              <a:ext cx="1216722" cy="1216722"/>
            </a:xfrm>
            <a:prstGeom prst="rect">
              <a:avLst/>
            </a:prstGeom>
            <a:noFill/>
            <a:ln>
              <a:noFill/>
            </a:ln>
          </p:spPr>
        </p:pic>
      </p:grpSp>
      <p:sp>
        <p:nvSpPr>
          <p:cNvPr id="423" name="Google Shape;423;p27"/>
          <p:cNvSpPr/>
          <p:nvPr/>
        </p:nvSpPr>
        <p:spPr>
          <a:xfrm>
            <a:off x="810884" y="1120786"/>
            <a:ext cx="16787910" cy="10618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6300">
                <a:solidFill>
                  <a:srgbClr val="034092"/>
                </a:solidFill>
                <a:latin typeface="Baloo Paaji 2"/>
                <a:ea typeface="Baloo Paaji 2"/>
                <a:cs typeface="Baloo Paaji 2"/>
                <a:sym typeface="Baloo Paaji 2"/>
              </a:rPr>
              <a:t>ਆਪਣੇ ਆਪ ਨੂੰ ਬਚਾਉਣਾ: ਇਕ ਇਤਬਾਰੀ ਪਲੈਟਫੋਰਮ ਨੂੰ ਚੁਣੋ</a:t>
            </a:r>
            <a:endParaRPr sz="6300">
              <a:solidFill>
                <a:schemeClr val="dk1"/>
              </a:solidFill>
              <a:latin typeface="Baloo Paaji 2"/>
              <a:ea typeface="Baloo Paaji 2"/>
              <a:cs typeface="Baloo Paaji 2"/>
              <a:sym typeface="Baloo Paaji 2"/>
            </a:endParaRPr>
          </a:p>
          <a:p>
            <a:pPr marL="0" marR="0" lvl="0" indent="0" algn="l" rtl="0">
              <a:lnSpc>
                <a:spcPct val="100000"/>
              </a:lnSpc>
              <a:spcBef>
                <a:spcPts val="0"/>
              </a:spcBef>
              <a:spcAft>
                <a:spcPts val="0"/>
              </a:spcAft>
              <a:buNone/>
            </a:pPr>
            <a:endParaRPr sz="6300">
              <a:solidFill>
                <a:srgbClr val="03409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Google Shape;428;p28"/>
          <p:cNvGrpSpPr/>
          <p:nvPr/>
        </p:nvGrpSpPr>
        <p:grpSpPr>
          <a:xfrm>
            <a:off x="959317" y="2889390"/>
            <a:ext cx="4106118" cy="3715060"/>
            <a:chOff x="916454" y="5810872"/>
            <a:chExt cx="4106118" cy="3715060"/>
          </a:xfrm>
        </p:grpSpPr>
        <p:grpSp>
          <p:nvGrpSpPr>
            <p:cNvPr id="429" name="Google Shape;429;p28"/>
            <p:cNvGrpSpPr/>
            <p:nvPr/>
          </p:nvGrpSpPr>
          <p:grpSpPr>
            <a:xfrm>
              <a:off x="916454" y="5810872"/>
              <a:ext cx="4106118" cy="3715060"/>
              <a:chOff x="12897134" y="6023780"/>
              <a:chExt cx="4106118" cy="3715060"/>
            </a:xfrm>
          </p:grpSpPr>
          <p:grpSp>
            <p:nvGrpSpPr>
              <p:cNvPr id="430" name="Google Shape;430;p28"/>
              <p:cNvGrpSpPr/>
              <p:nvPr/>
            </p:nvGrpSpPr>
            <p:grpSpPr>
              <a:xfrm>
                <a:off x="12897134" y="6023780"/>
                <a:ext cx="4106118" cy="3715060"/>
                <a:chOff x="12897134" y="6023780"/>
                <a:chExt cx="4106118" cy="3715060"/>
              </a:xfrm>
            </p:grpSpPr>
            <p:pic>
              <p:nvPicPr>
                <p:cNvPr id="431" name="Google Shape;431;p28" descr="Scales of justice"/>
                <p:cNvPicPr preferRelativeResize="0"/>
                <p:nvPr/>
              </p:nvPicPr>
              <p:blipFill rotWithShape="1">
                <a:blip r:embed="rId3">
                  <a:alphaModFix/>
                </a:blip>
                <a:srcRect/>
                <a:stretch/>
              </p:blipFill>
              <p:spPr>
                <a:xfrm>
                  <a:off x="13101852" y="6023780"/>
                  <a:ext cx="3715060" cy="3715060"/>
                </a:xfrm>
                <a:prstGeom prst="rect">
                  <a:avLst/>
                </a:prstGeom>
                <a:noFill/>
                <a:ln>
                  <a:noFill/>
                </a:ln>
              </p:spPr>
            </p:pic>
            <p:sp>
              <p:nvSpPr>
                <p:cNvPr id="432" name="Google Shape;432;p28"/>
                <p:cNvSpPr/>
                <p:nvPr/>
              </p:nvSpPr>
              <p:spPr>
                <a:xfrm>
                  <a:off x="12897134" y="6987654"/>
                  <a:ext cx="1783718" cy="114641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3" name="Google Shape;433;p28"/>
                <p:cNvSpPr/>
                <p:nvPr/>
              </p:nvSpPr>
              <p:spPr>
                <a:xfrm>
                  <a:off x="15219534" y="6989926"/>
                  <a:ext cx="1783718" cy="114641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34" name="Google Shape;434;p28"/>
              <p:cNvGrpSpPr/>
              <p:nvPr/>
            </p:nvGrpSpPr>
            <p:grpSpPr>
              <a:xfrm>
                <a:off x="13693861" y="6969097"/>
                <a:ext cx="294359" cy="1293912"/>
                <a:chOff x="13693861" y="6969097"/>
                <a:chExt cx="294359" cy="1293912"/>
              </a:xfrm>
            </p:grpSpPr>
            <p:sp>
              <p:nvSpPr>
                <p:cNvPr id="435" name="Google Shape;435;p28"/>
                <p:cNvSpPr/>
                <p:nvPr/>
              </p:nvSpPr>
              <p:spPr>
                <a:xfrm rot="365437">
                  <a:off x="13761748" y="6965969"/>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6" name="Google Shape;436;p28"/>
                <p:cNvSpPr/>
                <p:nvPr/>
              </p:nvSpPr>
              <p:spPr>
                <a:xfrm rot="-380542">
                  <a:off x="13908394" y="6986261"/>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37" name="Google Shape;437;p28"/>
              <p:cNvGrpSpPr/>
              <p:nvPr/>
            </p:nvGrpSpPr>
            <p:grpSpPr>
              <a:xfrm>
                <a:off x="15899256" y="6958951"/>
                <a:ext cx="294359" cy="1293912"/>
                <a:chOff x="13693861" y="6969097"/>
                <a:chExt cx="294359" cy="1293912"/>
              </a:xfrm>
            </p:grpSpPr>
            <p:sp>
              <p:nvSpPr>
                <p:cNvPr id="438" name="Google Shape;438;p28"/>
                <p:cNvSpPr/>
                <p:nvPr/>
              </p:nvSpPr>
              <p:spPr>
                <a:xfrm rot="365437">
                  <a:off x="13761748" y="6965969"/>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9" name="Google Shape;439;p28"/>
                <p:cNvSpPr/>
                <p:nvPr/>
              </p:nvSpPr>
              <p:spPr>
                <a:xfrm rot="-380542">
                  <a:off x="13908394" y="6986261"/>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pic>
          <p:nvPicPr>
            <p:cNvPr id="440" name="Google Shape;440;p28" descr="Flag"/>
            <p:cNvPicPr preferRelativeResize="0"/>
            <p:nvPr/>
          </p:nvPicPr>
          <p:blipFill rotWithShape="1">
            <a:blip r:embed="rId4">
              <a:alphaModFix/>
            </a:blip>
            <a:srcRect/>
            <a:stretch/>
          </p:blipFill>
          <p:spPr>
            <a:xfrm>
              <a:off x="1224580" y="6992684"/>
              <a:ext cx="697558" cy="697558"/>
            </a:xfrm>
            <a:prstGeom prst="rect">
              <a:avLst/>
            </a:prstGeom>
            <a:noFill/>
            <a:ln>
              <a:noFill/>
            </a:ln>
          </p:spPr>
        </p:pic>
        <p:pic>
          <p:nvPicPr>
            <p:cNvPr id="441" name="Google Shape;441;p28" descr="Flag"/>
            <p:cNvPicPr preferRelativeResize="0"/>
            <p:nvPr/>
          </p:nvPicPr>
          <p:blipFill rotWithShape="1">
            <a:blip r:embed="rId4">
              <a:alphaModFix/>
            </a:blip>
            <a:srcRect/>
            <a:stretch/>
          </p:blipFill>
          <p:spPr>
            <a:xfrm>
              <a:off x="1352868" y="7359529"/>
              <a:ext cx="697558" cy="697558"/>
            </a:xfrm>
            <a:prstGeom prst="rect">
              <a:avLst/>
            </a:prstGeom>
            <a:noFill/>
            <a:ln>
              <a:noFill/>
            </a:ln>
          </p:spPr>
        </p:pic>
        <p:pic>
          <p:nvPicPr>
            <p:cNvPr id="442" name="Google Shape;442;p28" descr="Flag"/>
            <p:cNvPicPr preferRelativeResize="0"/>
            <p:nvPr/>
          </p:nvPicPr>
          <p:blipFill rotWithShape="1">
            <a:blip r:embed="rId4">
              <a:alphaModFix/>
            </a:blip>
            <a:srcRect/>
            <a:stretch/>
          </p:blipFill>
          <p:spPr>
            <a:xfrm>
              <a:off x="1977207" y="7357518"/>
              <a:ext cx="697558" cy="697558"/>
            </a:xfrm>
            <a:prstGeom prst="rect">
              <a:avLst/>
            </a:prstGeom>
            <a:noFill/>
            <a:ln>
              <a:noFill/>
            </a:ln>
          </p:spPr>
        </p:pic>
        <p:pic>
          <p:nvPicPr>
            <p:cNvPr id="443" name="Google Shape;443;p28" descr="Flag"/>
            <p:cNvPicPr preferRelativeResize="0"/>
            <p:nvPr/>
          </p:nvPicPr>
          <p:blipFill rotWithShape="1">
            <a:blip r:embed="rId4">
              <a:alphaModFix/>
            </a:blip>
            <a:srcRect/>
            <a:stretch/>
          </p:blipFill>
          <p:spPr>
            <a:xfrm>
              <a:off x="1827357" y="6984492"/>
              <a:ext cx="697558" cy="697558"/>
            </a:xfrm>
            <a:prstGeom prst="rect">
              <a:avLst/>
            </a:prstGeom>
            <a:noFill/>
            <a:ln>
              <a:noFill/>
            </a:ln>
          </p:spPr>
        </p:pic>
      </p:grpSp>
      <p:grpSp>
        <p:nvGrpSpPr>
          <p:cNvPr id="444" name="Google Shape;444;p28"/>
          <p:cNvGrpSpPr/>
          <p:nvPr/>
        </p:nvGrpSpPr>
        <p:grpSpPr>
          <a:xfrm>
            <a:off x="6854036" y="2867550"/>
            <a:ext cx="4106118" cy="3715060"/>
            <a:chOff x="12897134" y="6023780"/>
            <a:chExt cx="4106118" cy="3715060"/>
          </a:xfrm>
        </p:grpSpPr>
        <p:grpSp>
          <p:nvGrpSpPr>
            <p:cNvPr id="445" name="Google Shape;445;p28"/>
            <p:cNvGrpSpPr/>
            <p:nvPr/>
          </p:nvGrpSpPr>
          <p:grpSpPr>
            <a:xfrm>
              <a:off x="12897134" y="6023780"/>
              <a:ext cx="4106118" cy="3715060"/>
              <a:chOff x="12897134" y="6023780"/>
              <a:chExt cx="4106118" cy="3715060"/>
            </a:xfrm>
          </p:grpSpPr>
          <p:pic>
            <p:nvPicPr>
              <p:cNvPr id="446" name="Google Shape;446;p28" descr="Scales of justice"/>
              <p:cNvPicPr preferRelativeResize="0"/>
              <p:nvPr/>
            </p:nvPicPr>
            <p:blipFill rotWithShape="1">
              <a:blip r:embed="rId3">
                <a:alphaModFix/>
              </a:blip>
              <a:srcRect/>
              <a:stretch/>
            </p:blipFill>
            <p:spPr>
              <a:xfrm>
                <a:off x="13101852" y="6023780"/>
                <a:ext cx="3715060" cy="3715060"/>
              </a:xfrm>
              <a:prstGeom prst="rect">
                <a:avLst/>
              </a:prstGeom>
              <a:noFill/>
              <a:ln>
                <a:noFill/>
              </a:ln>
            </p:spPr>
          </p:pic>
          <p:sp>
            <p:nvSpPr>
              <p:cNvPr id="447" name="Google Shape;447;p28"/>
              <p:cNvSpPr/>
              <p:nvPr/>
            </p:nvSpPr>
            <p:spPr>
              <a:xfrm>
                <a:off x="12897134" y="6987654"/>
                <a:ext cx="1783718" cy="114641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8" name="Google Shape;448;p28"/>
              <p:cNvSpPr/>
              <p:nvPr/>
            </p:nvSpPr>
            <p:spPr>
              <a:xfrm>
                <a:off x="15219534" y="6989926"/>
                <a:ext cx="1783718" cy="114641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49" name="Google Shape;449;p28"/>
            <p:cNvGrpSpPr/>
            <p:nvPr/>
          </p:nvGrpSpPr>
          <p:grpSpPr>
            <a:xfrm>
              <a:off x="13693861" y="6969097"/>
              <a:ext cx="294359" cy="1293912"/>
              <a:chOff x="13693861" y="6969097"/>
              <a:chExt cx="294359" cy="1293912"/>
            </a:xfrm>
          </p:grpSpPr>
          <p:sp>
            <p:nvSpPr>
              <p:cNvPr id="450" name="Google Shape;450;p28"/>
              <p:cNvSpPr/>
              <p:nvPr/>
            </p:nvSpPr>
            <p:spPr>
              <a:xfrm rot="365437">
                <a:off x="13761748" y="6965969"/>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1" name="Google Shape;451;p28"/>
              <p:cNvSpPr/>
              <p:nvPr/>
            </p:nvSpPr>
            <p:spPr>
              <a:xfrm rot="-380542">
                <a:off x="13908394" y="6986261"/>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52" name="Google Shape;452;p28"/>
            <p:cNvGrpSpPr/>
            <p:nvPr/>
          </p:nvGrpSpPr>
          <p:grpSpPr>
            <a:xfrm>
              <a:off x="15899256" y="6958951"/>
              <a:ext cx="294359" cy="1293912"/>
              <a:chOff x="13693861" y="6969097"/>
              <a:chExt cx="294359" cy="1293912"/>
            </a:xfrm>
          </p:grpSpPr>
          <p:sp>
            <p:nvSpPr>
              <p:cNvPr id="453" name="Google Shape;453;p28"/>
              <p:cNvSpPr/>
              <p:nvPr/>
            </p:nvSpPr>
            <p:spPr>
              <a:xfrm rot="365437">
                <a:off x="13761748" y="6965969"/>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4" name="Google Shape;454;p28"/>
              <p:cNvSpPr/>
              <p:nvPr/>
            </p:nvSpPr>
            <p:spPr>
              <a:xfrm rot="-380542">
                <a:off x="13908394" y="6986261"/>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455" name="Google Shape;455;p28" descr="Flag"/>
            <p:cNvPicPr preferRelativeResize="0"/>
            <p:nvPr/>
          </p:nvPicPr>
          <p:blipFill rotWithShape="1">
            <a:blip r:embed="rId4">
              <a:alphaModFix/>
            </a:blip>
            <a:srcRect/>
            <a:stretch/>
          </p:blipFill>
          <p:spPr>
            <a:xfrm>
              <a:off x="13282404" y="7443064"/>
              <a:ext cx="697558" cy="697558"/>
            </a:xfrm>
            <a:prstGeom prst="rect">
              <a:avLst/>
            </a:prstGeom>
            <a:noFill/>
            <a:ln>
              <a:noFill/>
            </a:ln>
          </p:spPr>
        </p:pic>
        <p:pic>
          <p:nvPicPr>
            <p:cNvPr id="456" name="Google Shape;456;p28" descr="Flag"/>
            <p:cNvPicPr preferRelativeResize="0"/>
            <p:nvPr/>
          </p:nvPicPr>
          <p:blipFill rotWithShape="1">
            <a:blip r:embed="rId5">
              <a:alphaModFix/>
            </a:blip>
            <a:srcRect/>
            <a:stretch/>
          </p:blipFill>
          <p:spPr>
            <a:xfrm>
              <a:off x="15485156" y="7427765"/>
              <a:ext cx="697558" cy="697558"/>
            </a:xfrm>
            <a:prstGeom prst="rect">
              <a:avLst/>
            </a:prstGeom>
            <a:noFill/>
            <a:ln>
              <a:noFill/>
            </a:ln>
          </p:spPr>
        </p:pic>
        <p:pic>
          <p:nvPicPr>
            <p:cNvPr id="457" name="Google Shape;457;p28" descr="Flag"/>
            <p:cNvPicPr preferRelativeResize="0"/>
            <p:nvPr/>
          </p:nvPicPr>
          <p:blipFill rotWithShape="1">
            <a:blip r:embed="rId5">
              <a:alphaModFix/>
            </a:blip>
            <a:srcRect/>
            <a:stretch/>
          </p:blipFill>
          <p:spPr>
            <a:xfrm>
              <a:off x="16109495" y="7425754"/>
              <a:ext cx="697558" cy="697558"/>
            </a:xfrm>
            <a:prstGeom prst="rect">
              <a:avLst/>
            </a:prstGeom>
            <a:noFill/>
            <a:ln>
              <a:noFill/>
            </a:ln>
          </p:spPr>
        </p:pic>
        <p:pic>
          <p:nvPicPr>
            <p:cNvPr id="458" name="Google Shape;458;p28" descr="Flag"/>
            <p:cNvPicPr preferRelativeResize="0"/>
            <p:nvPr/>
          </p:nvPicPr>
          <p:blipFill rotWithShape="1">
            <a:blip r:embed="rId4">
              <a:alphaModFix/>
            </a:blip>
            <a:srcRect/>
            <a:stretch/>
          </p:blipFill>
          <p:spPr>
            <a:xfrm>
              <a:off x="13885181" y="7434872"/>
              <a:ext cx="697558" cy="697558"/>
            </a:xfrm>
            <a:prstGeom prst="rect">
              <a:avLst/>
            </a:prstGeom>
            <a:noFill/>
            <a:ln>
              <a:noFill/>
            </a:ln>
          </p:spPr>
        </p:pic>
      </p:grpSp>
      <p:grpSp>
        <p:nvGrpSpPr>
          <p:cNvPr id="459" name="Google Shape;459;p28"/>
          <p:cNvGrpSpPr/>
          <p:nvPr/>
        </p:nvGrpSpPr>
        <p:grpSpPr>
          <a:xfrm>
            <a:off x="12730377" y="2897582"/>
            <a:ext cx="4106118" cy="3715060"/>
            <a:chOff x="12687514" y="5819064"/>
            <a:chExt cx="4106118" cy="3715060"/>
          </a:xfrm>
        </p:grpSpPr>
        <p:grpSp>
          <p:nvGrpSpPr>
            <p:cNvPr id="460" name="Google Shape;460;p28"/>
            <p:cNvGrpSpPr/>
            <p:nvPr/>
          </p:nvGrpSpPr>
          <p:grpSpPr>
            <a:xfrm>
              <a:off x="12687514" y="5819064"/>
              <a:ext cx="4106118" cy="3715060"/>
              <a:chOff x="12897134" y="6023780"/>
              <a:chExt cx="4106118" cy="3715060"/>
            </a:xfrm>
          </p:grpSpPr>
          <p:pic>
            <p:nvPicPr>
              <p:cNvPr id="461" name="Google Shape;461;p28" descr="Scales of justice"/>
              <p:cNvPicPr preferRelativeResize="0"/>
              <p:nvPr/>
            </p:nvPicPr>
            <p:blipFill rotWithShape="1">
              <a:blip r:embed="rId3">
                <a:alphaModFix/>
              </a:blip>
              <a:srcRect/>
              <a:stretch/>
            </p:blipFill>
            <p:spPr>
              <a:xfrm>
                <a:off x="13101852" y="6023780"/>
                <a:ext cx="3715060" cy="3715060"/>
              </a:xfrm>
              <a:prstGeom prst="rect">
                <a:avLst/>
              </a:prstGeom>
              <a:noFill/>
              <a:ln>
                <a:noFill/>
              </a:ln>
            </p:spPr>
          </p:pic>
          <p:sp>
            <p:nvSpPr>
              <p:cNvPr id="462" name="Google Shape;462;p28"/>
              <p:cNvSpPr/>
              <p:nvPr/>
            </p:nvSpPr>
            <p:spPr>
              <a:xfrm>
                <a:off x="12897134" y="6987654"/>
                <a:ext cx="1783718" cy="114641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3" name="Google Shape;463;p28"/>
              <p:cNvSpPr/>
              <p:nvPr/>
            </p:nvSpPr>
            <p:spPr>
              <a:xfrm>
                <a:off x="15219534" y="6989926"/>
                <a:ext cx="1783718" cy="114641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64" name="Google Shape;464;p28"/>
            <p:cNvGrpSpPr/>
            <p:nvPr/>
          </p:nvGrpSpPr>
          <p:grpSpPr>
            <a:xfrm>
              <a:off x="13484241" y="6764381"/>
              <a:ext cx="294359" cy="1293912"/>
              <a:chOff x="13693861" y="6969097"/>
              <a:chExt cx="294359" cy="1293912"/>
            </a:xfrm>
          </p:grpSpPr>
          <p:sp>
            <p:nvSpPr>
              <p:cNvPr id="465" name="Google Shape;465;p28"/>
              <p:cNvSpPr/>
              <p:nvPr/>
            </p:nvSpPr>
            <p:spPr>
              <a:xfrm rot="365437">
                <a:off x="13761748" y="6965969"/>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6" name="Google Shape;466;p28"/>
              <p:cNvSpPr/>
              <p:nvPr/>
            </p:nvSpPr>
            <p:spPr>
              <a:xfrm rot="-380542">
                <a:off x="13908394" y="6986261"/>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67" name="Google Shape;467;p28"/>
            <p:cNvGrpSpPr/>
            <p:nvPr/>
          </p:nvGrpSpPr>
          <p:grpSpPr>
            <a:xfrm>
              <a:off x="15689636" y="6754235"/>
              <a:ext cx="294359" cy="1293912"/>
              <a:chOff x="13693861" y="6969097"/>
              <a:chExt cx="294359" cy="1293912"/>
            </a:xfrm>
          </p:grpSpPr>
          <p:sp>
            <p:nvSpPr>
              <p:cNvPr id="468" name="Google Shape;468;p28"/>
              <p:cNvSpPr/>
              <p:nvPr/>
            </p:nvSpPr>
            <p:spPr>
              <a:xfrm rot="365437">
                <a:off x="13761748" y="6965969"/>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9" name="Google Shape;469;p28"/>
              <p:cNvSpPr/>
              <p:nvPr/>
            </p:nvSpPr>
            <p:spPr>
              <a:xfrm rot="-380542">
                <a:off x="13908394" y="6986261"/>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470" name="Google Shape;470;p28" descr="Flag"/>
            <p:cNvPicPr preferRelativeResize="0"/>
            <p:nvPr/>
          </p:nvPicPr>
          <p:blipFill rotWithShape="1">
            <a:blip r:embed="rId5">
              <a:alphaModFix/>
            </a:blip>
            <a:srcRect/>
            <a:stretch/>
          </p:blipFill>
          <p:spPr>
            <a:xfrm>
              <a:off x="15212976" y="6973116"/>
              <a:ext cx="697558" cy="697558"/>
            </a:xfrm>
            <a:prstGeom prst="rect">
              <a:avLst/>
            </a:prstGeom>
            <a:noFill/>
            <a:ln>
              <a:noFill/>
            </a:ln>
          </p:spPr>
        </p:pic>
        <p:pic>
          <p:nvPicPr>
            <p:cNvPr id="471" name="Google Shape;471;p28" descr="Flag"/>
            <p:cNvPicPr preferRelativeResize="0"/>
            <p:nvPr/>
          </p:nvPicPr>
          <p:blipFill rotWithShape="1">
            <a:blip r:embed="rId5">
              <a:alphaModFix/>
            </a:blip>
            <a:srcRect/>
            <a:stretch/>
          </p:blipFill>
          <p:spPr>
            <a:xfrm>
              <a:off x="15313968" y="7339961"/>
              <a:ext cx="697558" cy="697558"/>
            </a:xfrm>
            <a:prstGeom prst="rect">
              <a:avLst/>
            </a:prstGeom>
            <a:noFill/>
            <a:ln>
              <a:noFill/>
            </a:ln>
          </p:spPr>
        </p:pic>
        <p:pic>
          <p:nvPicPr>
            <p:cNvPr id="472" name="Google Shape;472;p28" descr="Flag"/>
            <p:cNvPicPr preferRelativeResize="0"/>
            <p:nvPr/>
          </p:nvPicPr>
          <p:blipFill rotWithShape="1">
            <a:blip r:embed="rId5">
              <a:alphaModFix/>
            </a:blip>
            <a:srcRect/>
            <a:stretch/>
          </p:blipFill>
          <p:spPr>
            <a:xfrm>
              <a:off x="15951955" y="7337950"/>
              <a:ext cx="697558" cy="697558"/>
            </a:xfrm>
            <a:prstGeom prst="rect">
              <a:avLst/>
            </a:prstGeom>
            <a:noFill/>
            <a:ln>
              <a:noFill/>
            </a:ln>
          </p:spPr>
        </p:pic>
        <p:pic>
          <p:nvPicPr>
            <p:cNvPr id="473" name="Google Shape;473;p28" descr="Flag"/>
            <p:cNvPicPr preferRelativeResize="0"/>
            <p:nvPr/>
          </p:nvPicPr>
          <p:blipFill rotWithShape="1">
            <a:blip r:embed="rId5">
              <a:alphaModFix/>
            </a:blip>
            <a:srcRect/>
            <a:stretch/>
          </p:blipFill>
          <p:spPr>
            <a:xfrm>
              <a:off x="15815753" y="6964924"/>
              <a:ext cx="697558" cy="697558"/>
            </a:xfrm>
            <a:prstGeom prst="rect">
              <a:avLst/>
            </a:prstGeom>
            <a:noFill/>
            <a:ln>
              <a:noFill/>
            </a:ln>
          </p:spPr>
        </p:pic>
      </p:grpSp>
      <p:sp>
        <p:nvSpPr>
          <p:cNvPr id="474" name="Google Shape;474;p28"/>
          <p:cNvSpPr txBox="1"/>
          <p:nvPr/>
        </p:nvSpPr>
        <p:spPr>
          <a:xfrm>
            <a:off x="13206015" y="6672208"/>
            <a:ext cx="3154800" cy="116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500" b="1" u="sng"/>
              <a:t>ਜ਼ਿਆਦਾ ਭਰੋਸੇਯੋਗ</a:t>
            </a:r>
            <a:endParaRPr sz="3500" b="0" i="0" u="none" strike="noStrike" cap="none">
              <a:solidFill>
                <a:srgbClr val="000000"/>
              </a:solidFill>
              <a:latin typeface="Arial"/>
              <a:ea typeface="Arial"/>
              <a:cs typeface="Arial"/>
              <a:sym typeface="Arial"/>
            </a:endParaRPr>
          </a:p>
        </p:txBody>
      </p:sp>
      <p:sp>
        <p:nvSpPr>
          <p:cNvPr id="475" name="Google Shape;475;p28"/>
          <p:cNvSpPr txBox="1"/>
          <p:nvPr/>
        </p:nvSpPr>
        <p:spPr>
          <a:xfrm>
            <a:off x="1378676" y="6672208"/>
            <a:ext cx="3267300" cy="63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500" b="1" u="sng">
                <a:latin typeface="Baloo Paaji 2"/>
                <a:ea typeface="Baloo Paaji 2"/>
                <a:cs typeface="Baloo Paaji 2"/>
                <a:sym typeface="Baloo Paaji 2"/>
              </a:rPr>
              <a:t>ਘੱਟ ਭਰੋਸੇਯੋਗ</a:t>
            </a:r>
            <a:endParaRPr sz="3500" i="0" u="none" strike="noStrike" cap="none">
              <a:solidFill>
                <a:srgbClr val="000000"/>
              </a:solidFill>
              <a:latin typeface="Baloo Paaji 2"/>
              <a:ea typeface="Baloo Paaji 2"/>
              <a:cs typeface="Baloo Paaji 2"/>
              <a:sym typeface="Baloo Paaji 2"/>
            </a:endParaRPr>
          </a:p>
        </p:txBody>
      </p:sp>
      <p:sp>
        <p:nvSpPr>
          <p:cNvPr id="476" name="Google Shape;476;p28"/>
          <p:cNvSpPr txBox="1"/>
          <p:nvPr/>
        </p:nvSpPr>
        <p:spPr>
          <a:xfrm>
            <a:off x="7179641" y="6672208"/>
            <a:ext cx="3454800" cy="170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500" b="1" u="sng">
                <a:latin typeface="Baloo Paaji 2"/>
                <a:ea typeface="Baloo Paaji 2"/>
                <a:cs typeface="Baloo Paaji 2"/>
                <a:sym typeface="Baloo Paaji 2"/>
              </a:rPr>
              <a:t>ਸ਼ਾਇਦ ਭਰੋਸੇਯੋਗ ਹੈ ਜਾਂ ਸ਼ਾਇਦ ਨਹੀਂ ਭਰੋਸੇਯੋਗ ਹੈ</a:t>
            </a:r>
            <a:endParaRPr sz="3500" i="0" u="none" strike="noStrike" cap="none">
              <a:solidFill>
                <a:srgbClr val="000000"/>
              </a:solidFill>
              <a:latin typeface="Baloo Paaji 2"/>
              <a:ea typeface="Baloo Paaji 2"/>
              <a:cs typeface="Baloo Paaji 2"/>
              <a:sym typeface="Baloo Paaji 2"/>
            </a:endParaRPr>
          </a:p>
        </p:txBody>
      </p:sp>
      <p:sp>
        <p:nvSpPr>
          <p:cNvPr id="477" name="Google Shape;477;p28"/>
          <p:cNvSpPr/>
          <p:nvPr/>
        </p:nvSpPr>
        <p:spPr>
          <a:xfrm>
            <a:off x="15588366" y="5184365"/>
            <a:ext cx="1045276"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600" b="0" i="0" u="none" strike="noStrike" cap="none">
                <a:solidFill>
                  <a:srgbClr val="00FF00"/>
                </a:solidFill>
                <a:latin typeface="Arial"/>
                <a:ea typeface="Arial"/>
                <a:cs typeface="Arial"/>
                <a:sym typeface="Arial"/>
              </a:rPr>
              <a:t>☺</a:t>
            </a:r>
            <a:endParaRPr/>
          </a:p>
        </p:txBody>
      </p:sp>
      <p:pic>
        <p:nvPicPr>
          <p:cNvPr id="478" name="Google Shape;478;p28" descr="Confused face with no fill"/>
          <p:cNvPicPr preferRelativeResize="0"/>
          <p:nvPr/>
        </p:nvPicPr>
        <p:blipFill rotWithShape="1">
          <a:blip r:embed="rId6">
            <a:alphaModFix/>
          </a:blip>
          <a:srcRect/>
          <a:stretch/>
        </p:blipFill>
        <p:spPr>
          <a:xfrm>
            <a:off x="7261761" y="5397923"/>
            <a:ext cx="771111" cy="771111"/>
          </a:xfrm>
          <a:prstGeom prst="rect">
            <a:avLst/>
          </a:prstGeom>
          <a:noFill/>
          <a:ln>
            <a:noFill/>
          </a:ln>
        </p:spPr>
      </p:pic>
      <p:pic>
        <p:nvPicPr>
          <p:cNvPr id="479" name="Google Shape;479;p28" descr="Confused face with no fill"/>
          <p:cNvPicPr preferRelativeResize="0"/>
          <p:nvPr/>
        </p:nvPicPr>
        <p:blipFill rotWithShape="1">
          <a:blip r:embed="rId6">
            <a:alphaModFix/>
          </a:blip>
          <a:srcRect/>
          <a:stretch/>
        </p:blipFill>
        <p:spPr>
          <a:xfrm>
            <a:off x="1338015" y="5415695"/>
            <a:ext cx="771111" cy="771111"/>
          </a:xfrm>
          <a:prstGeom prst="rect">
            <a:avLst/>
          </a:prstGeom>
          <a:noFill/>
          <a:ln>
            <a:noFill/>
          </a:ln>
        </p:spPr>
      </p:pic>
      <p:sp>
        <p:nvSpPr>
          <p:cNvPr id="480" name="Google Shape;480;p28"/>
          <p:cNvSpPr/>
          <p:nvPr/>
        </p:nvSpPr>
        <p:spPr>
          <a:xfrm>
            <a:off x="9718679" y="5215562"/>
            <a:ext cx="1045276"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600" b="0" i="0" u="none" strike="noStrike" cap="none">
                <a:solidFill>
                  <a:srgbClr val="00FF00"/>
                </a:solidFill>
                <a:latin typeface="Arial"/>
                <a:ea typeface="Arial"/>
                <a:cs typeface="Arial"/>
                <a:sym typeface="Arial"/>
              </a:rPr>
              <a:t>☺</a:t>
            </a:r>
            <a:endParaRPr/>
          </a:p>
        </p:txBody>
      </p:sp>
      <p:sp>
        <p:nvSpPr>
          <p:cNvPr id="481" name="Google Shape;481;p28"/>
          <p:cNvSpPr txBox="1">
            <a:spLocks noGrp="1"/>
          </p:cNvSpPr>
          <p:nvPr>
            <p:ph type="body" idx="1"/>
          </p:nvPr>
        </p:nvSpPr>
        <p:spPr>
          <a:xfrm>
            <a:off x="1613653" y="8570518"/>
            <a:ext cx="15222842" cy="96716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360"/>
              </a:spcBef>
              <a:spcAft>
                <a:spcPts val="1200"/>
              </a:spcAft>
              <a:buSzPts val="1946"/>
              <a:buNone/>
            </a:pPr>
            <a:r>
              <a:rPr lang="en-US">
                <a:latin typeface="Arial"/>
                <a:ea typeface="Arial"/>
                <a:cs typeface="Arial"/>
                <a:sym typeface="Arial"/>
              </a:rPr>
              <a:t>ਹਰੇ ਝੰਡੇ</a:t>
            </a:r>
            <a:r>
              <a:rPr lang="en-US" sz="3200">
                <a:latin typeface="Arial"/>
                <a:ea typeface="Arial"/>
                <a:cs typeface="Arial"/>
                <a:sym typeface="Arial"/>
              </a:rPr>
              <a:t>     : </a:t>
            </a:r>
            <a:r>
              <a:rPr lang="en-US" b="1" u="sng">
                <a:latin typeface="Arial"/>
                <a:ea typeface="Arial"/>
                <a:cs typeface="Arial"/>
                <a:sym typeface="Arial"/>
              </a:rPr>
              <a:t>ਜ਼ਿਆਦਾ ਭਰੋਸੇਯੋਗ</a:t>
            </a:r>
            <a:r>
              <a:rPr lang="en-US" sz="3200">
                <a:latin typeface="Arial"/>
                <a:ea typeface="Arial"/>
                <a:cs typeface="Arial"/>
                <a:sym typeface="Arial"/>
              </a:rPr>
              <a:t>                          </a:t>
            </a:r>
            <a:r>
              <a:rPr lang="en-US">
                <a:latin typeface="Baloo Paaji 2"/>
                <a:ea typeface="Baloo Paaji 2"/>
                <a:cs typeface="Baloo Paaji 2"/>
                <a:sym typeface="Baloo Paaji 2"/>
              </a:rPr>
              <a:t>ਲਾਲ ਝੰਡੇ</a:t>
            </a:r>
            <a:r>
              <a:rPr lang="en-US" sz="3200">
                <a:latin typeface="Arial"/>
                <a:ea typeface="Arial"/>
                <a:cs typeface="Arial"/>
                <a:sym typeface="Arial"/>
              </a:rPr>
              <a:t>     : </a:t>
            </a:r>
            <a:r>
              <a:rPr lang="en-US" b="1" u="sng">
                <a:latin typeface="Arial"/>
                <a:ea typeface="Arial"/>
                <a:cs typeface="Arial"/>
                <a:sym typeface="Arial"/>
              </a:rPr>
              <a:t>ਘੱਟ ਭਰੋਸੇਯੋਗ</a:t>
            </a:r>
            <a:endParaRPr sz="3200">
              <a:latin typeface="Arial"/>
              <a:ea typeface="Arial"/>
              <a:cs typeface="Arial"/>
              <a:sym typeface="Arial"/>
            </a:endParaRPr>
          </a:p>
        </p:txBody>
      </p:sp>
      <p:pic>
        <p:nvPicPr>
          <p:cNvPr id="482" name="Google Shape;482;p28" descr="Flag"/>
          <p:cNvPicPr preferRelativeResize="0"/>
          <p:nvPr/>
        </p:nvPicPr>
        <p:blipFill rotWithShape="1">
          <a:blip r:embed="rId5">
            <a:alphaModFix/>
          </a:blip>
          <a:srcRect/>
          <a:stretch/>
        </p:blipFill>
        <p:spPr>
          <a:xfrm>
            <a:off x="2784918" y="8634909"/>
            <a:ext cx="697558" cy="697558"/>
          </a:xfrm>
          <a:prstGeom prst="rect">
            <a:avLst/>
          </a:prstGeom>
          <a:noFill/>
          <a:ln>
            <a:noFill/>
          </a:ln>
        </p:spPr>
      </p:pic>
      <p:pic>
        <p:nvPicPr>
          <p:cNvPr id="483" name="Google Shape;483;p28" descr="Flag"/>
          <p:cNvPicPr preferRelativeResize="0"/>
          <p:nvPr/>
        </p:nvPicPr>
        <p:blipFill rotWithShape="1">
          <a:blip r:embed="rId4">
            <a:alphaModFix/>
          </a:blip>
          <a:srcRect/>
          <a:stretch/>
        </p:blipFill>
        <p:spPr>
          <a:xfrm>
            <a:off x="10634454" y="8613221"/>
            <a:ext cx="697558" cy="697558"/>
          </a:xfrm>
          <a:prstGeom prst="rect">
            <a:avLst/>
          </a:prstGeom>
          <a:noFill/>
          <a:ln>
            <a:noFill/>
          </a:ln>
        </p:spPr>
      </p:pic>
      <p:pic>
        <p:nvPicPr>
          <p:cNvPr id="484" name="Google Shape;484;p28" descr="Confused face with no fill"/>
          <p:cNvPicPr preferRelativeResize="0"/>
          <p:nvPr/>
        </p:nvPicPr>
        <p:blipFill rotWithShape="1">
          <a:blip r:embed="rId6">
            <a:alphaModFix/>
          </a:blip>
          <a:srcRect/>
          <a:stretch/>
        </p:blipFill>
        <p:spPr>
          <a:xfrm>
            <a:off x="13995028" y="8807088"/>
            <a:ext cx="771111" cy="771111"/>
          </a:xfrm>
          <a:prstGeom prst="rect">
            <a:avLst/>
          </a:prstGeom>
          <a:noFill/>
          <a:ln>
            <a:noFill/>
          </a:ln>
        </p:spPr>
      </p:pic>
      <p:sp>
        <p:nvSpPr>
          <p:cNvPr id="485" name="Google Shape;485;p28"/>
          <p:cNvSpPr/>
          <p:nvPr/>
        </p:nvSpPr>
        <p:spPr>
          <a:xfrm>
            <a:off x="6535866" y="8470289"/>
            <a:ext cx="1045200" cy="11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600" b="0" i="0" u="none" strike="noStrike" cap="none">
                <a:solidFill>
                  <a:srgbClr val="00FF00"/>
                </a:solidFill>
                <a:latin typeface="Arial"/>
                <a:ea typeface="Arial"/>
                <a:cs typeface="Arial"/>
                <a:sym typeface="Arial"/>
              </a:rPr>
              <a:t>☺</a:t>
            </a:r>
            <a:endParaRPr/>
          </a:p>
        </p:txBody>
      </p:sp>
      <p:sp>
        <p:nvSpPr>
          <p:cNvPr id="486" name="Google Shape;486;p28"/>
          <p:cNvSpPr/>
          <p:nvPr/>
        </p:nvSpPr>
        <p:spPr>
          <a:xfrm>
            <a:off x="810884" y="1120786"/>
            <a:ext cx="16787910" cy="10618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6300">
                <a:solidFill>
                  <a:srgbClr val="034092"/>
                </a:solidFill>
                <a:latin typeface="Baloo Paaji 2"/>
                <a:ea typeface="Baloo Paaji 2"/>
                <a:cs typeface="Baloo Paaji 2"/>
                <a:sym typeface="Baloo Paaji 2"/>
              </a:rPr>
              <a:t>ਆਪਣੇ ਆਪ ਨੂੰ ਬਚਾਉਣਾ: ਇਕ ਇਤਬਾਰੀ ਪਲੈਟਫੋਰਮ ਨੂੰ ਚੁਣੋ</a:t>
            </a:r>
            <a:endParaRPr sz="6300">
              <a:solidFill>
                <a:schemeClr val="dk1"/>
              </a:solidFill>
              <a:latin typeface="Baloo Paaji 2"/>
              <a:ea typeface="Baloo Paaji 2"/>
              <a:cs typeface="Baloo Paaji 2"/>
              <a:sym typeface="Baloo Paaji 2"/>
            </a:endParaRPr>
          </a:p>
          <a:p>
            <a:pPr marL="0" marR="0" lvl="0" indent="0" algn="l" rtl="0">
              <a:lnSpc>
                <a:spcPct val="100000"/>
              </a:lnSpc>
              <a:spcBef>
                <a:spcPts val="0"/>
              </a:spcBef>
              <a:spcAft>
                <a:spcPts val="0"/>
              </a:spcAft>
              <a:buNone/>
            </a:pPr>
            <a:endParaRPr sz="6300">
              <a:solidFill>
                <a:srgbClr val="03409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29"/>
          <p:cNvPicPr preferRelativeResize="0"/>
          <p:nvPr/>
        </p:nvPicPr>
        <p:blipFill rotWithShape="1">
          <a:blip r:embed="rId3">
            <a:alphaModFix/>
          </a:blip>
          <a:srcRect t="-1" r="361" b="55844"/>
          <a:stretch/>
        </p:blipFill>
        <p:spPr>
          <a:xfrm>
            <a:off x="310896" y="4283410"/>
            <a:ext cx="17611549" cy="4128388"/>
          </a:xfrm>
          <a:prstGeom prst="rect">
            <a:avLst/>
          </a:prstGeom>
          <a:solidFill>
            <a:srgbClr val="ECECEC"/>
          </a:solidFill>
          <a:ln>
            <a:noFill/>
          </a:ln>
          <a:effectLst>
            <a:outerShdw blurRad="55000" dist="18000" dir="5400000" algn="tl" rotWithShape="0">
              <a:srgbClr val="000000">
                <a:alpha val="40000"/>
              </a:srgbClr>
            </a:outerShdw>
          </a:effectLst>
        </p:spPr>
      </p:pic>
      <p:sp>
        <p:nvSpPr>
          <p:cNvPr id="492" name="Google Shape;492;p29"/>
          <p:cNvSpPr/>
          <p:nvPr/>
        </p:nvSpPr>
        <p:spPr>
          <a:xfrm>
            <a:off x="7857629" y="4758556"/>
            <a:ext cx="1772190" cy="595594"/>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93" name="Google Shape;493;p29"/>
          <p:cNvSpPr/>
          <p:nvPr/>
        </p:nvSpPr>
        <p:spPr>
          <a:xfrm>
            <a:off x="2615184" y="4748512"/>
            <a:ext cx="2743200" cy="384048"/>
          </a:xfrm>
          <a:prstGeom prst="roundRect">
            <a:avLst>
              <a:gd name="adj" fmla="val 16667"/>
            </a:avLst>
          </a:prstGeom>
          <a:solidFill>
            <a:srgbClr val="F2F2F2"/>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highlight>
                <a:srgbClr val="C0C0C0"/>
              </a:highlight>
              <a:latin typeface="Arial"/>
              <a:ea typeface="Arial"/>
              <a:cs typeface="Arial"/>
              <a:sym typeface="Arial"/>
            </a:endParaRPr>
          </a:p>
        </p:txBody>
      </p:sp>
      <p:sp>
        <p:nvSpPr>
          <p:cNvPr id="494" name="Google Shape;494;p29"/>
          <p:cNvSpPr/>
          <p:nvPr/>
        </p:nvSpPr>
        <p:spPr>
          <a:xfrm>
            <a:off x="2615184" y="4593471"/>
            <a:ext cx="795446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a:solidFill>
                  <a:srgbClr val="000000"/>
                </a:solidFill>
                <a:latin typeface="Arial"/>
                <a:ea typeface="Arial"/>
                <a:cs typeface="Arial"/>
                <a:sym typeface="Arial"/>
              </a:rPr>
              <a:t>https://www.lifelabs.com/</a:t>
            </a:r>
            <a:endParaRPr/>
          </a:p>
        </p:txBody>
      </p:sp>
      <p:sp>
        <p:nvSpPr>
          <p:cNvPr id="495" name="Google Shape;495;p29"/>
          <p:cNvSpPr/>
          <p:nvPr/>
        </p:nvSpPr>
        <p:spPr>
          <a:xfrm>
            <a:off x="310896" y="2066544"/>
            <a:ext cx="17702784" cy="49377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6" name="Google Shape;496;p29"/>
          <p:cNvSpPr/>
          <p:nvPr/>
        </p:nvSpPr>
        <p:spPr>
          <a:xfrm>
            <a:off x="810884" y="1120786"/>
            <a:ext cx="16787910" cy="10618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6300">
                <a:solidFill>
                  <a:srgbClr val="034092"/>
                </a:solidFill>
                <a:latin typeface="Baloo Paaji 2"/>
                <a:ea typeface="Baloo Paaji 2"/>
                <a:cs typeface="Baloo Paaji 2"/>
                <a:sym typeface="Baloo Paaji 2"/>
              </a:rPr>
              <a:t>ਆਪਣੇ ਆਪ ਨੂੰ ਬਚਾਉਣਾ: ਇਕ ਇਤਬਾਰੀ ਪਲੈਟਫੋਰਮ ਨੂੰ ਚੁਣੋ</a:t>
            </a:r>
            <a:endParaRPr sz="6300">
              <a:solidFill>
                <a:schemeClr val="dk1"/>
              </a:solidFill>
              <a:latin typeface="Baloo Paaji 2"/>
              <a:ea typeface="Baloo Paaji 2"/>
              <a:cs typeface="Baloo Paaji 2"/>
              <a:sym typeface="Baloo Paaji 2"/>
            </a:endParaRPr>
          </a:p>
          <a:p>
            <a:pPr marL="0" marR="0" lvl="0" indent="0" algn="l" rtl="0">
              <a:lnSpc>
                <a:spcPct val="100000"/>
              </a:lnSpc>
              <a:spcBef>
                <a:spcPts val="0"/>
              </a:spcBef>
              <a:spcAft>
                <a:spcPts val="0"/>
              </a:spcAft>
              <a:buNone/>
            </a:pPr>
            <a:endParaRPr sz="6300">
              <a:solidFill>
                <a:srgbClr val="03409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7200" i="0" u="none" strike="noStrike" cap="none">
                <a:solidFill>
                  <a:srgbClr val="034092"/>
                </a:solidFill>
                <a:latin typeface="Baloo Paaji 2"/>
                <a:ea typeface="Baloo Paaji 2"/>
                <a:cs typeface="Baloo Paaji 2"/>
                <a:sym typeface="Baloo Paaji 2"/>
              </a:rPr>
              <a:t>ਸਿੱਖਣ ਦੇ ਉਦੇਸ਼</a:t>
            </a:r>
            <a:endParaRPr sz="7200" i="0" u="none" strike="noStrike" cap="none">
              <a:solidFill>
                <a:srgbClr val="034092"/>
              </a:solidFill>
              <a:latin typeface="Baloo Paaji 2"/>
              <a:ea typeface="Baloo Paaji 2"/>
              <a:cs typeface="Baloo Paaji 2"/>
              <a:sym typeface="Baloo Paaji 2"/>
            </a:endParaRPr>
          </a:p>
        </p:txBody>
      </p:sp>
      <p:sp>
        <p:nvSpPr>
          <p:cNvPr id="176" name="Google Shape;176;p3"/>
          <p:cNvSpPr txBox="1"/>
          <p:nvPr/>
        </p:nvSpPr>
        <p:spPr>
          <a:xfrm>
            <a:off x="1078162" y="3296845"/>
            <a:ext cx="10991918" cy="6176339"/>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ts val="3960"/>
              <a:buFont typeface="Baloo Paaji 2"/>
              <a:buChar char="•"/>
            </a:pPr>
            <a:r>
              <a:rPr lang="en-US" sz="3600" i="0" u="none" strike="noStrike" cap="none">
                <a:solidFill>
                  <a:schemeClr val="dk1"/>
                </a:solidFill>
                <a:latin typeface="Baloo Paaji 2"/>
                <a:ea typeface="Baloo Paaji 2"/>
                <a:cs typeface="Baloo Paaji 2"/>
                <a:sym typeface="Baloo Paaji 2"/>
              </a:rPr>
              <a:t>ਤੁਹਾਡੀ ਨਿੱਜੀ ਸਿਹਤ ਜਾਣਕਾਰੀ ਕੀ ਹੈ ਅਤੇ ਤੁਸੀਂ ਇਹ ਕਿਵੇਂ ਇਹ ਆਨਲਾਈਨ ਪ੍ਰਾਪਤ ਕਰ ਸਕਦੇ ਹੋ</a:t>
            </a:r>
            <a:endParaRPr sz="3600" i="0" u="none" strike="noStrike" cap="none">
              <a:solidFill>
                <a:schemeClr val="dk1"/>
              </a:solidFill>
              <a:latin typeface="Baloo Paaji 2"/>
              <a:ea typeface="Baloo Paaji 2"/>
              <a:cs typeface="Baloo Paaji 2"/>
              <a:sym typeface="Baloo Paaji 2"/>
            </a:endParaRPr>
          </a:p>
          <a:p>
            <a:pPr marL="628714" marR="0" lvl="0" indent="-571500" algn="l" rtl="0">
              <a:lnSpc>
                <a:spcPct val="150000"/>
              </a:lnSpc>
              <a:spcBef>
                <a:spcPts val="1800"/>
              </a:spcBef>
              <a:spcAft>
                <a:spcPts val="0"/>
              </a:spcAft>
              <a:buClr>
                <a:schemeClr val="dk2"/>
              </a:buClr>
              <a:buSzPts val="3960"/>
              <a:buFont typeface="Baloo Paaji 2"/>
              <a:buChar char="•"/>
            </a:pPr>
            <a:r>
              <a:rPr lang="en-US" sz="3600" i="0" u="none" strike="noStrike" cap="none">
                <a:solidFill>
                  <a:schemeClr val="dk1"/>
                </a:solidFill>
                <a:latin typeface="Baloo Paaji 2"/>
                <a:ea typeface="Baloo Paaji 2"/>
                <a:cs typeface="Baloo Paaji 2"/>
                <a:sym typeface="Baloo Paaji 2"/>
              </a:rPr>
              <a:t>ਤੁਹਾਡੀ ਆਨਲਾਈਨ ਨਿੱਜੀ ਸਿਹਤ ਜਾਣਕਾਰੀ ਦੀ ਰਖਿਆ ਕਿਵੇਂ ਰੱਖੀ ਜਾਂਦੀ</a:t>
            </a:r>
            <a:endParaRPr sz="3600" i="0" u="none" strike="noStrike" cap="none">
              <a:solidFill>
                <a:schemeClr val="dk1"/>
              </a:solidFill>
              <a:latin typeface="Baloo Paaji 2"/>
              <a:ea typeface="Baloo Paaji 2"/>
              <a:cs typeface="Baloo Paaji 2"/>
              <a:sym typeface="Baloo Paaji 2"/>
            </a:endParaRPr>
          </a:p>
          <a:p>
            <a:pPr marL="628714" marR="0" lvl="0" indent="-571500" algn="l" rtl="0">
              <a:lnSpc>
                <a:spcPct val="150000"/>
              </a:lnSpc>
              <a:spcBef>
                <a:spcPts val="1800"/>
              </a:spcBef>
              <a:spcAft>
                <a:spcPts val="1800"/>
              </a:spcAft>
              <a:buClr>
                <a:schemeClr val="dk2"/>
              </a:buClr>
              <a:buSzPts val="3960"/>
              <a:buFont typeface="Baloo Paaji 2"/>
              <a:buChar char="•"/>
            </a:pPr>
            <a:r>
              <a:rPr lang="en-US" sz="3600" i="0" u="none" strike="noStrike" cap="none">
                <a:solidFill>
                  <a:schemeClr val="dk1"/>
                </a:solidFill>
                <a:latin typeface="Baloo Paaji 2"/>
                <a:ea typeface="Baloo Paaji 2"/>
                <a:cs typeface="Baloo Paaji 2"/>
                <a:sym typeface="Baloo Paaji 2"/>
              </a:rPr>
              <a:t>ਹੈਲਥ ਗੇਟਵੇ ਦੇ ਨਾਲ ਜਾਣ-ਪਛਾਣ ਪ੍ਰਾਪਤ ਕਰੋ ਅਤੇ ਸਿੱਖੋ ਕਿ ਇਸ ਨੂੰ ਕਿਵੇਂ ਵਰਤਿਆ ਜਾ ਸਕਦਾ ਹੈ</a:t>
            </a:r>
            <a:endParaRPr sz="3600" i="0" u="none" strike="noStrike" cap="none">
              <a:solidFill>
                <a:schemeClr val="dk1"/>
              </a:solidFill>
              <a:latin typeface="Baloo Paaji 2"/>
              <a:ea typeface="Baloo Paaji 2"/>
              <a:cs typeface="Baloo Paaji 2"/>
              <a:sym typeface="Baloo Paaji 2"/>
            </a:endParaRPr>
          </a:p>
        </p:txBody>
      </p:sp>
      <p:pic>
        <p:nvPicPr>
          <p:cNvPr id="177" name="Google Shape;177;p3" descr="Learn Icon - Easy To Learn Icon Clipart (800x754), Png Download"/>
          <p:cNvPicPr preferRelativeResize="0"/>
          <p:nvPr/>
        </p:nvPicPr>
        <p:blipFill rotWithShape="1">
          <a:blip r:embed="rId3">
            <a:alphaModFix/>
          </a:blip>
          <a:srcRect/>
          <a:stretch/>
        </p:blipFill>
        <p:spPr>
          <a:xfrm>
            <a:off x="12486575" y="2780685"/>
            <a:ext cx="5092273" cy="472562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30"/>
          <p:cNvPicPr preferRelativeResize="0"/>
          <p:nvPr/>
        </p:nvPicPr>
        <p:blipFill rotWithShape="1">
          <a:blip r:embed="rId3">
            <a:alphaModFix/>
          </a:blip>
          <a:srcRect l="269" t="4716" r="3011" b="22641"/>
          <a:stretch/>
        </p:blipFill>
        <p:spPr>
          <a:xfrm>
            <a:off x="182880" y="3748375"/>
            <a:ext cx="17922240" cy="1484857"/>
          </a:xfrm>
          <a:prstGeom prst="rect">
            <a:avLst/>
          </a:prstGeom>
          <a:noFill/>
          <a:ln>
            <a:noFill/>
          </a:ln>
        </p:spPr>
      </p:pic>
      <p:sp>
        <p:nvSpPr>
          <p:cNvPr id="502" name="Google Shape;502;p30"/>
          <p:cNvSpPr/>
          <p:nvPr/>
        </p:nvSpPr>
        <p:spPr>
          <a:xfrm>
            <a:off x="2011680" y="3913632"/>
            <a:ext cx="1389888" cy="731520"/>
          </a:xfrm>
          <a:prstGeom prst="ellipse">
            <a:avLst/>
          </a:prstGeom>
          <a:noFill/>
          <a:ln w="7620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3" name="Google Shape;503;p30"/>
          <p:cNvSpPr/>
          <p:nvPr/>
        </p:nvSpPr>
        <p:spPr>
          <a:xfrm>
            <a:off x="5803392" y="3919728"/>
            <a:ext cx="2919984" cy="725424"/>
          </a:xfrm>
          <a:prstGeom prst="ellipse">
            <a:avLst/>
          </a:prstGeom>
          <a:noFill/>
          <a:ln w="7620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04" name="Google Shape;504;p30"/>
          <p:cNvGrpSpPr/>
          <p:nvPr/>
        </p:nvGrpSpPr>
        <p:grpSpPr>
          <a:xfrm>
            <a:off x="6150864" y="5379536"/>
            <a:ext cx="4106118" cy="3715060"/>
            <a:chOff x="12687514" y="5819064"/>
            <a:chExt cx="4106118" cy="3715060"/>
          </a:xfrm>
        </p:grpSpPr>
        <p:grpSp>
          <p:nvGrpSpPr>
            <p:cNvPr id="505" name="Google Shape;505;p30"/>
            <p:cNvGrpSpPr/>
            <p:nvPr/>
          </p:nvGrpSpPr>
          <p:grpSpPr>
            <a:xfrm>
              <a:off x="12687514" y="5819064"/>
              <a:ext cx="4106118" cy="3715060"/>
              <a:chOff x="12897134" y="6023780"/>
              <a:chExt cx="4106118" cy="3715060"/>
            </a:xfrm>
          </p:grpSpPr>
          <p:pic>
            <p:nvPicPr>
              <p:cNvPr id="506" name="Google Shape;506;p30" descr="Scales of justice"/>
              <p:cNvPicPr preferRelativeResize="0"/>
              <p:nvPr/>
            </p:nvPicPr>
            <p:blipFill rotWithShape="1">
              <a:blip r:embed="rId4">
                <a:alphaModFix/>
              </a:blip>
              <a:srcRect/>
              <a:stretch/>
            </p:blipFill>
            <p:spPr>
              <a:xfrm>
                <a:off x="13101852" y="6023780"/>
                <a:ext cx="3715060" cy="3715060"/>
              </a:xfrm>
              <a:prstGeom prst="rect">
                <a:avLst/>
              </a:prstGeom>
              <a:noFill/>
              <a:ln>
                <a:noFill/>
              </a:ln>
            </p:spPr>
          </p:pic>
          <p:sp>
            <p:nvSpPr>
              <p:cNvPr id="507" name="Google Shape;507;p30"/>
              <p:cNvSpPr/>
              <p:nvPr/>
            </p:nvSpPr>
            <p:spPr>
              <a:xfrm>
                <a:off x="12897134" y="6987654"/>
                <a:ext cx="1783718" cy="114641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8" name="Google Shape;508;p30"/>
              <p:cNvSpPr/>
              <p:nvPr/>
            </p:nvSpPr>
            <p:spPr>
              <a:xfrm>
                <a:off x="15219534" y="6989926"/>
                <a:ext cx="1783718" cy="114641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09" name="Google Shape;509;p30"/>
            <p:cNvGrpSpPr/>
            <p:nvPr/>
          </p:nvGrpSpPr>
          <p:grpSpPr>
            <a:xfrm>
              <a:off x="13484241" y="6764381"/>
              <a:ext cx="294359" cy="1293912"/>
              <a:chOff x="13693861" y="6969097"/>
              <a:chExt cx="294359" cy="1293912"/>
            </a:xfrm>
          </p:grpSpPr>
          <p:sp>
            <p:nvSpPr>
              <p:cNvPr id="510" name="Google Shape;510;p30"/>
              <p:cNvSpPr/>
              <p:nvPr/>
            </p:nvSpPr>
            <p:spPr>
              <a:xfrm rot="365437">
                <a:off x="13761748" y="6965969"/>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1" name="Google Shape;511;p30"/>
              <p:cNvSpPr/>
              <p:nvPr/>
            </p:nvSpPr>
            <p:spPr>
              <a:xfrm rot="-380542">
                <a:off x="13908394" y="6986261"/>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12" name="Google Shape;512;p30"/>
            <p:cNvGrpSpPr/>
            <p:nvPr/>
          </p:nvGrpSpPr>
          <p:grpSpPr>
            <a:xfrm>
              <a:off x="15689636" y="6754235"/>
              <a:ext cx="294359" cy="1293912"/>
              <a:chOff x="13693861" y="6969097"/>
              <a:chExt cx="294359" cy="1293912"/>
            </a:xfrm>
          </p:grpSpPr>
          <p:sp>
            <p:nvSpPr>
              <p:cNvPr id="513" name="Google Shape;513;p30"/>
              <p:cNvSpPr/>
              <p:nvPr/>
            </p:nvSpPr>
            <p:spPr>
              <a:xfrm rot="365437">
                <a:off x="13761748" y="6965969"/>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4" name="Google Shape;514;p30"/>
              <p:cNvSpPr/>
              <p:nvPr/>
            </p:nvSpPr>
            <p:spPr>
              <a:xfrm rot="-380542">
                <a:off x="13908394" y="6986261"/>
                <a:ext cx="9144" cy="128016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515" name="Google Shape;515;p30" descr="Flag"/>
            <p:cNvPicPr preferRelativeResize="0"/>
            <p:nvPr/>
          </p:nvPicPr>
          <p:blipFill rotWithShape="1">
            <a:blip r:embed="rId5">
              <a:alphaModFix/>
            </a:blip>
            <a:srcRect/>
            <a:stretch/>
          </p:blipFill>
          <p:spPr>
            <a:xfrm>
              <a:off x="15212976" y="6973116"/>
              <a:ext cx="697558" cy="697558"/>
            </a:xfrm>
            <a:prstGeom prst="rect">
              <a:avLst/>
            </a:prstGeom>
            <a:noFill/>
            <a:ln>
              <a:noFill/>
            </a:ln>
          </p:spPr>
        </p:pic>
        <p:pic>
          <p:nvPicPr>
            <p:cNvPr id="516" name="Google Shape;516;p30" descr="Flag"/>
            <p:cNvPicPr preferRelativeResize="0"/>
            <p:nvPr/>
          </p:nvPicPr>
          <p:blipFill rotWithShape="1">
            <a:blip r:embed="rId5">
              <a:alphaModFix/>
            </a:blip>
            <a:srcRect/>
            <a:stretch/>
          </p:blipFill>
          <p:spPr>
            <a:xfrm>
              <a:off x="15313968" y="7339961"/>
              <a:ext cx="697558" cy="697558"/>
            </a:xfrm>
            <a:prstGeom prst="rect">
              <a:avLst/>
            </a:prstGeom>
            <a:noFill/>
            <a:ln>
              <a:noFill/>
            </a:ln>
          </p:spPr>
        </p:pic>
        <p:pic>
          <p:nvPicPr>
            <p:cNvPr id="517" name="Google Shape;517;p30" descr="Flag"/>
            <p:cNvPicPr preferRelativeResize="0"/>
            <p:nvPr/>
          </p:nvPicPr>
          <p:blipFill rotWithShape="1">
            <a:blip r:embed="rId5">
              <a:alphaModFix/>
            </a:blip>
            <a:srcRect/>
            <a:stretch/>
          </p:blipFill>
          <p:spPr>
            <a:xfrm>
              <a:off x="15951955" y="7337950"/>
              <a:ext cx="697558" cy="697558"/>
            </a:xfrm>
            <a:prstGeom prst="rect">
              <a:avLst/>
            </a:prstGeom>
            <a:noFill/>
            <a:ln>
              <a:noFill/>
            </a:ln>
          </p:spPr>
        </p:pic>
        <p:pic>
          <p:nvPicPr>
            <p:cNvPr id="518" name="Google Shape;518;p30" descr="Flag"/>
            <p:cNvPicPr preferRelativeResize="0"/>
            <p:nvPr/>
          </p:nvPicPr>
          <p:blipFill rotWithShape="1">
            <a:blip r:embed="rId5">
              <a:alphaModFix/>
            </a:blip>
            <a:srcRect/>
            <a:stretch/>
          </p:blipFill>
          <p:spPr>
            <a:xfrm>
              <a:off x="15815753" y="6964924"/>
              <a:ext cx="697558" cy="697558"/>
            </a:xfrm>
            <a:prstGeom prst="rect">
              <a:avLst/>
            </a:prstGeom>
            <a:noFill/>
            <a:ln>
              <a:noFill/>
            </a:ln>
          </p:spPr>
        </p:pic>
      </p:grpSp>
      <p:sp>
        <p:nvSpPr>
          <p:cNvPr id="519" name="Google Shape;519;p30"/>
          <p:cNvSpPr/>
          <p:nvPr/>
        </p:nvSpPr>
        <p:spPr>
          <a:xfrm>
            <a:off x="9261083" y="7714775"/>
            <a:ext cx="163675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200" b="0" i="0" u="none" strike="noStrike" cap="none">
                <a:solidFill>
                  <a:srgbClr val="00FF00"/>
                </a:solidFill>
                <a:latin typeface="Arial"/>
                <a:ea typeface="Arial"/>
                <a:cs typeface="Arial"/>
                <a:sym typeface="Arial"/>
              </a:rPr>
              <a:t>☺</a:t>
            </a:r>
            <a:endParaRPr sz="7200" b="0" i="0" u="none" strike="noStrike" cap="none">
              <a:solidFill>
                <a:srgbClr val="000000"/>
              </a:solidFill>
              <a:latin typeface="Arial"/>
              <a:ea typeface="Arial"/>
              <a:cs typeface="Arial"/>
              <a:sym typeface="Arial"/>
            </a:endParaRPr>
          </a:p>
        </p:txBody>
      </p:sp>
      <p:sp>
        <p:nvSpPr>
          <p:cNvPr id="520" name="Google Shape;520;p30"/>
          <p:cNvSpPr/>
          <p:nvPr/>
        </p:nvSpPr>
        <p:spPr>
          <a:xfrm>
            <a:off x="13376903" y="3721806"/>
            <a:ext cx="4728218" cy="2069394"/>
          </a:xfrm>
          <a:prstGeom prst="ellipse">
            <a:avLst/>
          </a:prstGeom>
          <a:noFill/>
          <a:ln w="7620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1" name="Google Shape;521;p30"/>
          <p:cNvSpPr/>
          <p:nvPr/>
        </p:nvSpPr>
        <p:spPr>
          <a:xfrm>
            <a:off x="810884" y="1120786"/>
            <a:ext cx="16787910" cy="10618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6300">
                <a:solidFill>
                  <a:srgbClr val="034092"/>
                </a:solidFill>
                <a:latin typeface="Baloo Paaji 2"/>
                <a:ea typeface="Baloo Paaji 2"/>
                <a:cs typeface="Baloo Paaji 2"/>
                <a:sym typeface="Baloo Paaji 2"/>
              </a:rPr>
              <a:t>ਆਪਣੇ ਆਪ ਨੂੰ ਬਚਾਉਣਾ: ਇਕ ਇਤਬਾਰੀ ਪਲੈਟਫੋਰਮ ਨੂੰ ਚੁਣੋ</a:t>
            </a:r>
            <a:endParaRPr sz="6300">
              <a:solidFill>
                <a:schemeClr val="dk1"/>
              </a:solidFill>
              <a:latin typeface="Baloo Paaji 2"/>
              <a:ea typeface="Baloo Paaji 2"/>
              <a:cs typeface="Baloo Paaji 2"/>
              <a:sym typeface="Baloo Paaji 2"/>
            </a:endParaRPr>
          </a:p>
          <a:p>
            <a:pPr marL="0" marR="0" lvl="0" indent="0" algn="l" rtl="0">
              <a:lnSpc>
                <a:spcPct val="100000"/>
              </a:lnSpc>
              <a:spcBef>
                <a:spcPts val="0"/>
              </a:spcBef>
              <a:spcAft>
                <a:spcPts val="0"/>
              </a:spcAft>
              <a:buNone/>
            </a:pPr>
            <a:endParaRPr sz="6300">
              <a:solidFill>
                <a:srgbClr val="034092"/>
              </a:solidFill>
            </a:endParaRPr>
          </a:p>
        </p:txBody>
      </p:sp>
      <p:pic>
        <p:nvPicPr>
          <p:cNvPr id="522" name="Google Shape;522;p30" descr="Flag"/>
          <p:cNvPicPr preferRelativeResize="0"/>
          <p:nvPr/>
        </p:nvPicPr>
        <p:blipFill rotWithShape="1">
          <a:blip r:embed="rId6">
            <a:alphaModFix/>
          </a:blip>
          <a:srcRect/>
          <a:stretch/>
        </p:blipFill>
        <p:spPr>
          <a:xfrm>
            <a:off x="6912221" y="6898422"/>
            <a:ext cx="697558" cy="69755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1"/>
          <p:cNvSpPr/>
          <p:nvPr/>
        </p:nvSpPr>
        <p:spPr>
          <a:xfrm>
            <a:off x="810884" y="1120786"/>
            <a:ext cx="16787910" cy="1061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200">
                <a:solidFill>
                  <a:srgbClr val="034092"/>
                </a:solidFill>
                <a:latin typeface="Baloo Paaji 2"/>
                <a:ea typeface="Baloo Paaji 2"/>
                <a:cs typeface="Baloo Paaji 2"/>
                <a:sym typeface="Baloo Paaji 2"/>
              </a:rPr>
              <a:t>ਆਪਣੇ ਆਪ ਦੀ ਰਖਿਆ ਕਰੋ: ਇੱਕ ਭਰੋਸੇਯੋਗ ਪਲੈਟਫੋਰਮ ਨੂੰ ਚੁਣੋ ਜੀ</a:t>
            </a:r>
            <a:endParaRPr sz="6200" i="0" u="none" strike="noStrike" cap="none">
              <a:solidFill>
                <a:srgbClr val="000000"/>
              </a:solidFill>
              <a:latin typeface="Baloo Paaji 2"/>
              <a:ea typeface="Baloo Paaji 2"/>
              <a:cs typeface="Baloo Paaji 2"/>
              <a:sym typeface="Baloo Paaji 2"/>
            </a:endParaRPr>
          </a:p>
        </p:txBody>
      </p:sp>
      <p:sp>
        <p:nvSpPr>
          <p:cNvPr id="528" name="Google Shape;528;p31"/>
          <p:cNvSpPr txBox="1"/>
          <p:nvPr/>
        </p:nvSpPr>
        <p:spPr>
          <a:xfrm>
            <a:off x="1182749" y="2762792"/>
            <a:ext cx="15688375" cy="5657687"/>
          </a:xfrm>
          <a:prstGeom prst="rect">
            <a:avLst/>
          </a:prstGeom>
          <a:noFill/>
          <a:ln>
            <a:noFill/>
          </a:ln>
        </p:spPr>
        <p:txBody>
          <a:bodyPr spcFirstLastPara="1" wrap="square" lIns="0" tIns="0" rIns="0" bIns="0" anchor="t" anchorCtr="0">
            <a:noAutofit/>
          </a:bodyPr>
          <a:lstStyle/>
          <a:p>
            <a:pPr marL="628714" marR="0" lvl="0" indent="-571500" algn="l" rtl="0">
              <a:lnSpc>
                <a:spcPct val="10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ਜੇਕਰ ਤੁਹਾਨੂੰ ਨਹੀਂ ਪਤਾ ਕਿ ਕੋਈ ਪਲੈਟਫੋਰਮ ਭਰੋਸੇਮੰਦ ਹੈ ਜਾਂ ਨਹੀਂ, ਤਾਂ ਕਿਸੇ ਭਰੋਸੇਯੋਗ ਵਿਅਕਤੀ ਨੂੰ ਇਹ ਪਤਾ ਲਗਾਉਣ ਲਈ ਕਹੋ ਕਿ ਕੀ ਇਹ ਵਰਤਣਾ ਸੁਰੱਖਿਅਤ ਹੈ।</a:t>
            </a:r>
            <a:endParaRPr sz="3600">
              <a:solidFill>
                <a:schemeClr val="dk1"/>
              </a:solidFill>
              <a:latin typeface="Baloo Paaji 2"/>
              <a:ea typeface="Baloo Paaji 2"/>
              <a:cs typeface="Baloo Paaji 2"/>
              <a:sym typeface="Baloo Paaji 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2"/>
          <p:cNvSpPr txBox="1"/>
          <p:nvPr/>
        </p:nvSpPr>
        <p:spPr>
          <a:xfrm>
            <a:off x="1068449" y="1097884"/>
            <a:ext cx="16864200" cy="12579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None/>
            </a:pPr>
            <a:r>
              <a:rPr lang="en-US" sz="7200">
                <a:solidFill>
                  <a:srgbClr val="034092"/>
                </a:solidFill>
                <a:latin typeface="Baloo Paaji 2"/>
                <a:ea typeface="Baloo Paaji 2"/>
                <a:cs typeface="Baloo Paaji 2"/>
                <a:sym typeface="Baloo Paaji 2"/>
              </a:rPr>
              <a:t>ਤੁਸੀਂ ਆਪਣੀ ਔਨਲਾਈਨ ਨਿੱਜੀ ਸਿਹਤ ਜਾਣਕਾਰੀ ਦੀ ਸੁਰੱਖਿਆ ਕਿਵੇਂ ਕਰ ਸਕਦੇ ਹੋ</a:t>
            </a:r>
            <a:endParaRPr sz="7200">
              <a:solidFill>
                <a:srgbClr val="034092"/>
              </a:solidFill>
              <a:latin typeface="Baloo Paaji 2"/>
              <a:ea typeface="Baloo Paaji 2"/>
              <a:cs typeface="Baloo Paaji 2"/>
              <a:sym typeface="Baloo Paaji 2"/>
            </a:endParaRPr>
          </a:p>
        </p:txBody>
      </p:sp>
      <p:sp>
        <p:nvSpPr>
          <p:cNvPr id="534" name="Google Shape;534;p32"/>
          <p:cNvSpPr txBox="1"/>
          <p:nvPr/>
        </p:nvSpPr>
        <p:spPr>
          <a:xfrm>
            <a:off x="1068449" y="4019550"/>
            <a:ext cx="16552801" cy="5636514"/>
          </a:xfrm>
          <a:prstGeom prst="rect">
            <a:avLst/>
          </a:prstGeom>
          <a:noFill/>
          <a:ln>
            <a:noFill/>
          </a:ln>
        </p:spPr>
        <p:txBody>
          <a:bodyPr spcFirstLastPara="1" wrap="square" lIns="0" tIns="0" rIns="0" bIns="0" anchor="t" anchorCtr="0">
            <a:noAutofit/>
          </a:bodyPr>
          <a:lstStyle/>
          <a:p>
            <a:pPr marL="57213" marR="0" lvl="2" indent="0" algn="l" rtl="0">
              <a:lnSpc>
                <a:spcPct val="150000"/>
              </a:lnSpc>
              <a:spcBef>
                <a:spcPts val="0"/>
              </a:spcBef>
              <a:spcAft>
                <a:spcPts val="0"/>
              </a:spcAft>
              <a:buNone/>
            </a:pPr>
            <a:r>
              <a:rPr lang="en-US" sz="3530">
                <a:solidFill>
                  <a:schemeClr val="dk1"/>
                </a:solidFill>
                <a:latin typeface="Baloo Paaji 2"/>
                <a:ea typeface="Baloo Paaji 2"/>
                <a:cs typeface="Baloo Paaji 2"/>
                <a:sym typeface="Baloo Paaji 2"/>
              </a:rPr>
              <a:t>ਤੁਸੀਂ ਇਹ ਤਰੀਕੇ ਦੀ ਵਰਤੋਂ ਕਰਕੇ ਆਪਣੀ ਔਨਲਾਈਨ ਨਿੱਜੀ ਸਿਹਤ ਜਾਣਕਾਰੀ ਦੀ ਰੱਖਿਆ ਕਰ ਸਕਦੇ ਹੋ:</a:t>
            </a:r>
            <a:endParaRPr>
              <a:latin typeface="Baloo Paaji 2"/>
              <a:ea typeface="Baloo Paaji 2"/>
              <a:cs typeface="Baloo Paaji 2"/>
              <a:sym typeface="Baloo Paaji 2"/>
            </a:endParaRPr>
          </a:p>
          <a:p>
            <a:pPr marL="457200" lvl="0" indent="-452755" algn="l" rtl="0">
              <a:lnSpc>
                <a:spcPct val="150000"/>
              </a:lnSpc>
              <a:spcBef>
                <a:spcPts val="180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ਭਰੋਸੇਯੋਗ ਪਲੈਟਫੋਰਮਾਂ ਦੀ ਵਰਤੋਂ ਕਰਨ ਦੀ ਚੋਣ ਕਰੋ</a:t>
            </a:r>
            <a:endParaRPr>
              <a:solidFill>
                <a:schemeClr val="dk1"/>
              </a:solidFill>
              <a:latin typeface="Baloo Paaji 2"/>
              <a:ea typeface="Baloo Paaji 2"/>
              <a:cs typeface="Baloo Paaji 2"/>
              <a:sym typeface="Baloo Paaji 2"/>
            </a:endParaRPr>
          </a:p>
          <a:p>
            <a:pPr marL="457200" lvl="0" indent="-452755" algn="l" rtl="0">
              <a:lnSpc>
                <a:spcPct val="150000"/>
              </a:lnSpc>
              <a:spcBef>
                <a:spcPts val="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ਆਪਣੀ ਪ੍ਰਾਈਵਿਟ ਜਾਣਕਾਰੀ ਸਾਂਝੀ ਕਰਨ ਬਾਰੇ ਹੋਰ ਸੁਚੇਤ ਅਤੇ ਸਾਵਧਾਨ ਰਹੋ</a:t>
            </a:r>
            <a:endParaRPr>
              <a:solidFill>
                <a:schemeClr val="dk1"/>
              </a:solidFill>
              <a:latin typeface="Baloo Paaji 2"/>
              <a:ea typeface="Baloo Paaji 2"/>
              <a:cs typeface="Baloo Paaji 2"/>
              <a:sym typeface="Baloo Paaji 2"/>
            </a:endParaRPr>
          </a:p>
          <a:p>
            <a:pPr marL="457200" lvl="0" indent="-452755" algn="l" rtl="0">
              <a:lnSpc>
                <a:spcPct val="150000"/>
              </a:lnSpc>
              <a:spcBef>
                <a:spcPts val="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ਤਕੜਾ ਪੈਸਵਰਡ ਦੀ ਵਰਤੋਂ ਕਰੋ ਜੀ</a:t>
            </a:r>
            <a:endParaRPr sz="3530">
              <a:solidFill>
                <a:schemeClr val="dk1"/>
              </a:solidFill>
              <a:latin typeface="Baloo Paaji 2"/>
              <a:ea typeface="Baloo Paaji 2"/>
              <a:cs typeface="Baloo Paaji 2"/>
              <a:sym typeface="Baloo Paaji 2"/>
            </a:endParaRPr>
          </a:p>
          <a:p>
            <a:pPr marL="457200" lvl="0" indent="-452755" algn="l" rtl="0">
              <a:lnSpc>
                <a:spcPct val="150000"/>
              </a:lnSpc>
              <a:spcBef>
                <a:spcPts val="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ਮਲਟੀ ਫੈਕਟਰ ਆਥੈਂਟਿਕੇਸ਼ਨ ਦੀ ਵਰਤੋਂ ਕਰੋ ਜੀ</a:t>
            </a:r>
            <a:endParaRPr sz="3530">
              <a:solidFill>
                <a:schemeClr val="dk1"/>
              </a:solidFill>
            </a:endParaRPr>
          </a:p>
        </p:txBody>
      </p:sp>
      <p:sp>
        <p:nvSpPr>
          <p:cNvPr id="535" name="Google Shape;535;p32"/>
          <p:cNvSpPr/>
          <p:nvPr/>
        </p:nvSpPr>
        <p:spPr>
          <a:xfrm>
            <a:off x="876900" y="5799450"/>
            <a:ext cx="11377200" cy="705900"/>
          </a:xfrm>
          <a:prstGeom prst="rect">
            <a:avLst/>
          </a:prstGeom>
          <a:noFill/>
          <a:ln w="7620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3"/>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6250"/>
              <a:buFont typeface="Arial"/>
              <a:buNone/>
            </a:pPr>
            <a:r>
              <a:rPr lang="en-US" sz="6200">
                <a:solidFill>
                  <a:srgbClr val="034092"/>
                </a:solidFill>
                <a:latin typeface="Baloo Paaji 2"/>
                <a:ea typeface="Baloo Paaji 2"/>
                <a:cs typeface="Baloo Paaji 2"/>
                <a:sym typeface="Baloo Paaji 2"/>
              </a:rPr>
              <a:t>ਆਪਣੇ ਆਪ ਦੀ ਰਖਿਆ ਕਰੋ:</a:t>
            </a:r>
            <a:r>
              <a:rPr lang="en-US" sz="6250" i="0" u="none" strike="noStrike" cap="none">
                <a:solidFill>
                  <a:srgbClr val="034092"/>
                </a:solidFill>
                <a:latin typeface="Baloo Paaji 2"/>
                <a:ea typeface="Baloo Paaji 2"/>
                <a:cs typeface="Baloo Paaji 2"/>
                <a:sym typeface="Baloo Paaji 2"/>
              </a:rPr>
              <a:t> </a:t>
            </a:r>
            <a:r>
              <a:rPr lang="en-US" sz="6200">
                <a:solidFill>
                  <a:srgbClr val="034092"/>
                </a:solidFill>
                <a:latin typeface="Baloo Paaji 2"/>
                <a:ea typeface="Baloo Paaji 2"/>
                <a:cs typeface="Baloo Paaji 2"/>
                <a:sym typeface="Baloo Paaji 2"/>
              </a:rPr>
              <a:t>ਆਪਣੀ ਪ੍ਰਾਈਵਿਟ ਜਾਣਕਾਰੀ ਨਾ ਸਾਂਝੀ ਕਰੋ</a:t>
            </a:r>
            <a:endParaRPr sz="6200">
              <a:solidFill>
                <a:srgbClr val="034092"/>
              </a:solidFill>
              <a:latin typeface="Baloo Paaji 2"/>
              <a:ea typeface="Baloo Paaji 2"/>
              <a:cs typeface="Baloo Paaji 2"/>
              <a:sym typeface="Baloo Paaji 2"/>
            </a:endParaRPr>
          </a:p>
          <a:p>
            <a:pPr marL="0" marR="0" lvl="0" indent="0" algn="l" rtl="0">
              <a:lnSpc>
                <a:spcPct val="110030"/>
              </a:lnSpc>
              <a:spcBef>
                <a:spcPts val="0"/>
              </a:spcBef>
              <a:spcAft>
                <a:spcPts val="0"/>
              </a:spcAft>
              <a:buClr>
                <a:srgbClr val="000000"/>
              </a:buClr>
              <a:buSzPts val="6250"/>
              <a:buFont typeface="Arial"/>
              <a:buNone/>
            </a:pPr>
            <a:endParaRPr sz="6250">
              <a:solidFill>
                <a:srgbClr val="034092"/>
              </a:solidFill>
              <a:latin typeface="Baloo Paaji 2"/>
              <a:ea typeface="Baloo Paaji 2"/>
              <a:cs typeface="Baloo Paaji 2"/>
              <a:sym typeface="Baloo Paaji 2"/>
            </a:endParaRPr>
          </a:p>
        </p:txBody>
      </p:sp>
      <p:sp>
        <p:nvSpPr>
          <p:cNvPr id="541" name="Google Shape;541;p33"/>
          <p:cNvSpPr txBox="1"/>
          <p:nvPr/>
        </p:nvSpPr>
        <p:spPr>
          <a:xfrm>
            <a:off x="1182749" y="3210127"/>
            <a:ext cx="15771751" cy="6264949"/>
          </a:xfrm>
          <a:prstGeom prst="rect">
            <a:avLst/>
          </a:prstGeom>
          <a:noFill/>
          <a:ln>
            <a:noFill/>
          </a:ln>
        </p:spPr>
        <p:txBody>
          <a:bodyPr spcFirstLastPara="1" wrap="square" lIns="0" tIns="0" rIns="0" bIns="0" anchor="t" anchorCtr="0">
            <a:noAutofit/>
          </a:bodyPr>
          <a:lstStyle/>
          <a:p>
            <a:pPr marL="57213" marR="0" lvl="0" indent="0" algn="l" rtl="0">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ਜਦੋਂ ਤੁਹਾਨੂੰ ਆਪਣੇ ਬਾਰੇ ਜਾਣਕਾਰੀ ਸਾਂਝੀ ਕਰਨ ਲਈ ਕਿਹਾ ਜਾਂਦਾ ਹੈ ਤਾਂ ਸਾਵਧਾਨ ਰਹੋ:</a:t>
            </a:r>
            <a:endParaRPr>
              <a:latin typeface="Baloo Paaji 2"/>
              <a:ea typeface="Baloo Paaji 2"/>
              <a:cs typeface="Baloo Paaji 2"/>
              <a:sym typeface="Baloo Paaji 2"/>
            </a:endParaRPr>
          </a:p>
          <a:p>
            <a:pPr marL="628713" marR="0" lvl="8" indent="-571500" algn="l" rtl="0">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ਜਨਮ ਤਰੀਕ</a:t>
            </a:r>
            <a:endParaRPr sz="3600">
              <a:solidFill>
                <a:schemeClr val="dk1"/>
              </a:solidFill>
              <a:latin typeface="Baloo Paaji 2"/>
              <a:ea typeface="Baloo Paaji 2"/>
              <a:cs typeface="Baloo Paaji 2"/>
              <a:sym typeface="Baloo Paaji 2"/>
            </a:endParaRPr>
          </a:p>
          <a:p>
            <a:pPr marL="628713" marR="0" lvl="8" indent="-571500" algn="l" rtl="0">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ਘਰ ਦਾ ਅਡ੍ਰੈਸ</a:t>
            </a:r>
            <a:endParaRPr sz="3600">
              <a:solidFill>
                <a:schemeClr val="dk1"/>
              </a:solidFill>
              <a:latin typeface="Baloo Paaji 2"/>
              <a:ea typeface="Baloo Paaji 2"/>
              <a:cs typeface="Baloo Paaji 2"/>
              <a:sym typeface="Baloo Paaji 2"/>
            </a:endParaRPr>
          </a:p>
          <a:p>
            <a:pPr marL="628713" marR="0" lvl="8" indent="-571500" algn="l" rtl="0">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ਪਰਸਨਲ ਹੈਲਥ ਨੰਬਰ</a:t>
            </a:r>
            <a:endParaRPr sz="3600">
              <a:solidFill>
                <a:schemeClr val="dk1"/>
              </a:solidFill>
              <a:latin typeface="Baloo Paaji 2"/>
              <a:ea typeface="Baloo Paaji 2"/>
              <a:cs typeface="Baloo Paaji 2"/>
              <a:sym typeface="Baloo Paaji 2"/>
            </a:endParaRPr>
          </a:p>
          <a:p>
            <a:pPr marL="628713" marR="0" lvl="8" indent="-571500" algn="l" rtl="0">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ਸੋਸ਼ਲ ਇੰਸ਼ਰੰਸ ਨੰਬਰ</a:t>
            </a:r>
            <a:endParaRPr sz="3600">
              <a:solidFill>
                <a:schemeClr val="dk1"/>
              </a:solidFill>
              <a:latin typeface="Baloo Paaji 2"/>
              <a:ea typeface="Baloo Paaji 2"/>
              <a:cs typeface="Baloo Paaji 2"/>
              <a:sym typeface="Baloo Paaji 2"/>
            </a:endParaRPr>
          </a:p>
          <a:p>
            <a:pPr marL="628713" marR="0" lvl="8" indent="-571500" algn="l" rtl="0">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ਪੈਸਪੋਰਟ</a:t>
            </a:r>
            <a:endParaRPr sz="3600">
              <a:solidFill>
                <a:schemeClr val="dk1"/>
              </a:solidFill>
              <a:latin typeface="Baloo Paaji 2"/>
              <a:ea typeface="Baloo Paaji 2"/>
              <a:cs typeface="Baloo Paaji 2"/>
              <a:sym typeface="Baloo Paaji 2"/>
            </a:endParaRPr>
          </a:p>
          <a:p>
            <a:pPr marL="628713" marR="0" lvl="8" indent="-571500" algn="l" rtl="0">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ਡਰਾਇਵਰ ਲਾਈਸੈਂਸ</a:t>
            </a:r>
            <a:endParaRPr sz="3600">
              <a:solidFill>
                <a:schemeClr val="dk1"/>
              </a:solidFill>
              <a:latin typeface="Baloo Paaji 2"/>
              <a:ea typeface="Baloo Paaji 2"/>
              <a:cs typeface="Baloo Paaji 2"/>
              <a:sym typeface="Baloo Paaji 2"/>
            </a:endParaRPr>
          </a:p>
          <a:p>
            <a:pPr marL="628713" marR="0" lvl="8" indent="-571500" algn="l" rtl="0">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ਪਰਸਨਲ ਫਾਈਨੈਨਸ਼ਲ ਇਨਫੋਰਮੈਈਸ਼ਨ</a:t>
            </a:r>
            <a:endParaRPr sz="3600">
              <a:solidFill>
                <a:schemeClr val="dk1"/>
              </a:solidFill>
              <a:latin typeface="Baloo Paaji 2"/>
              <a:ea typeface="Baloo Paaji 2"/>
              <a:cs typeface="Baloo Paaji 2"/>
              <a:sym typeface="Baloo Paaji 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4"/>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marL="0" lvl="0" indent="0" algn="l" rtl="0">
              <a:lnSpc>
                <a:spcPct val="110030"/>
              </a:lnSpc>
              <a:spcBef>
                <a:spcPts val="0"/>
              </a:spcBef>
              <a:spcAft>
                <a:spcPts val="0"/>
              </a:spcAft>
              <a:buClr>
                <a:schemeClr val="dk1"/>
              </a:buClr>
              <a:buFont typeface="Arial"/>
              <a:buNone/>
            </a:pPr>
            <a:r>
              <a:rPr lang="en-US" sz="7200">
                <a:solidFill>
                  <a:srgbClr val="034092"/>
                </a:solidFill>
                <a:latin typeface="Baloo Paaji 2"/>
                <a:ea typeface="Baloo Paaji 2"/>
                <a:cs typeface="Baloo Paaji 2"/>
                <a:sym typeface="Baloo Paaji 2"/>
              </a:rPr>
              <a:t>ਤੁਸੀਂ ਆਪਣੀ ਔਨਲਾਈਨ ਨਿੱਜੀ ਸਿਹਤ ਜਾਣਕਾਰੀ ਦੀ ਸੁਰੱਖਿਆ ਕਿਵੇਂ ਕਰ ਸਕਦੇ ਹੋ</a:t>
            </a:r>
            <a:endParaRPr/>
          </a:p>
        </p:txBody>
      </p:sp>
      <p:sp>
        <p:nvSpPr>
          <p:cNvPr id="547" name="Google Shape;547;p34"/>
          <p:cNvSpPr txBox="1"/>
          <p:nvPr/>
        </p:nvSpPr>
        <p:spPr>
          <a:xfrm>
            <a:off x="1068449" y="4019550"/>
            <a:ext cx="16552801" cy="5636514"/>
          </a:xfrm>
          <a:prstGeom prst="rect">
            <a:avLst/>
          </a:prstGeom>
          <a:noFill/>
          <a:ln>
            <a:noFill/>
          </a:ln>
        </p:spPr>
        <p:txBody>
          <a:bodyPr spcFirstLastPara="1" wrap="square" lIns="0" tIns="0" rIns="0" bIns="0" anchor="t" anchorCtr="0">
            <a:noAutofit/>
          </a:bodyPr>
          <a:lstStyle/>
          <a:p>
            <a:pPr marL="57213" lvl="0" indent="0" algn="l" rtl="0">
              <a:lnSpc>
                <a:spcPct val="150000"/>
              </a:lnSpc>
              <a:spcBef>
                <a:spcPts val="0"/>
              </a:spcBef>
              <a:spcAft>
                <a:spcPts val="0"/>
              </a:spcAft>
              <a:buNone/>
            </a:pPr>
            <a:r>
              <a:rPr lang="en-US" sz="3530">
                <a:solidFill>
                  <a:schemeClr val="dk1"/>
                </a:solidFill>
                <a:latin typeface="Baloo Paaji 2"/>
                <a:ea typeface="Baloo Paaji 2"/>
                <a:cs typeface="Baloo Paaji 2"/>
                <a:sym typeface="Baloo Paaji 2"/>
              </a:rPr>
              <a:t>ਤੁਸੀਂ ਇਹ ਤਰੀਕੇ ਦੀ ਵਰਤੋਂ ਕਰਕੇ ਆਪਣੀ ਔਨਲਾਈਨ ਨਿੱਜੀ ਸਿਹਤ ਜਾਣਕਾਰੀ ਦੀ ਰੱਖਿਆ ਕਰ ਸਕਦੇ ਹੋ:</a:t>
            </a:r>
            <a:endParaRPr>
              <a:solidFill>
                <a:schemeClr val="dk1"/>
              </a:solidFill>
              <a:latin typeface="Baloo Paaji 2"/>
              <a:ea typeface="Baloo Paaji 2"/>
              <a:cs typeface="Baloo Paaji 2"/>
              <a:sym typeface="Baloo Paaji 2"/>
            </a:endParaRPr>
          </a:p>
          <a:p>
            <a:pPr marL="457200" lvl="0" indent="-452755" algn="l" rtl="0">
              <a:lnSpc>
                <a:spcPct val="150000"/>
              </a:lnSpc>
              <a:spcBef>
                <a:spcPts val="180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ਭਰੋਸੇਯੋਗ ਪਲੈਟਫੋਰਮਾਂ ਦੀ ਵਰਤੋਂ ਕਰਨ ਦੀ ਚੋਣ ਕਰੋ</a:t>
            </a:r>
            <a:endParaRPr>
              <a:solidFill>
                <a:schemeClr val="dk1"/>
              </a:solidFill>
              <a:latin typeface="Baloo Paaji 2"/>
              <a:ea typeface="Baloo Paaji 2"/>
              <a:cs typeface="Baloo Paaji 2"/>
              <a:sym typeface="Baloo Paaji 2"/>
            </a:endParaRPr>
          </a:p>
          <a:p>
            <a:pPr marL="457200" lvl="0" indent="-452755" algn="l" rtl="0">
              <a:lnSpc>
                <a:spcPct val="150000"/>
              </a:lnSpc>
              <a:spcBef>
                <a:spcPts val="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ਆਪਣੀ ਪ੍ਰਾਈਵਿਟ ਜਾਣਕਾਰੀ ਸਾਂਝੀ ਕਰਨ ਬਾਰੇ ਹੋਰ ਸੁਚੇਤ ਅਤੇ ਸਾਵਧਾਨ ਰਹੋ</a:t>
            </a:r>
            <a:endParaRPr>
              <a:solidFill>
                <a:schemeClr val="dk1"/>
              </a:solidFill>
              <a:latin typeface="Baloo Paaji 2"/>
              <a:ea typeface="Baloo Paaji 2"/>
              <a:cs typeface="Baloo Paaji 2"/>
              <a:sym typeface="Baloo Paaji 2"/>
            </a:endParaRPr>
          </a:p>
          <a:p>
            <a:pPr marL="457200" lvl="0" indent="-452755" algn="l" rtl="0">
              <a:lnSpc>
                <a:spcPct val="150000"/>
              </a:lnSpc>
              <a:spcBef>
                <a:spcPts val="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ਤਕੜਾ ਪੈਸਵਰਡ ਦੀ ਵਰਤੋਂ ਕਰੋ ਜੀ</a:t>
            </a:r>
            <a:endParaRPr sz="3530">
              <a:solidFill>
                <a:schemeClr val="dk1"/>
              </a:solidFill>
              <a:latin typeface="Baloo Paaji 2"/>
              <a:ea typeface="Baloo Paaji 2"/>
              <a:cs typeface="Baloo Paaji 2"/>
              <a:sym typeface="Baloo Paaji 2"/>
            </a:endParaRPr>
          </a:p>
          <a:p>
            <a:pPr marL="457200" lvl="0" indent="-452755" algn="l" rtl="0">
              <a:lnSpc>
                <a:spcPct val="150000"/>
              </a:lnSpc>
              <a:spcBef>
                <a:spcPts val="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ਮਲਟੀ ਫੈਕਟਰ ਆਥੈਂਟਿਕੇਸ਼ਨ ਦੀ ਵਰਤੋਂ ਕਰੋ ਜੀ</a:t>
            </a:r>
            <a:endParaRPr sz="3530">
              <a:solidFill>
                <a:schemeClr val="dk1"/>
              </a:solidFill>
            </a:endParaRPr>
          </a:p>
        </p:txBody>
      </p:sp>
      <p:sp>
        <p:nvSpPr>
          <p:cNvPr id="548" name="Google Shape;548;p34"/>
          <p:cNvSpPr/>
          <p:nvPr/>
        </p:nvSpPr>
        <p:spPr>
          <a:xfrm>
            <a:off x="1594597" y="6804660"/>
            <a:ext cx="5179583" cy="705836"/>
          </a:xfrm>
          <a:prstGeom prst="rect">
            <a:avLst/>
          </a:prstGeom>
          <a:noFill/>
          <a:ln w="7620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5"/>
          <p:cNvSpPr txBox="1"/>
          <p:nvPr/>
        </p:nvSpPr>
        <p:spPr>
          <a:xfrm>
            <a:off x="0" y="1004050"/>
            <a:ext cx="18288000"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6250"/>
              <a:buFont typeface="Arial"/>
              <a:buNone/>
            </a:pPr>
            <a:r>
              <a:rPr lang="en-US" sz="6250">
                <a:solidFill>
                  <a:srgbClr val="034092"/>
                </a:solidFill>
              </a:rPr>
              <a:t>ਆਪਣੇ ਆਪ ਦੀ ਰਖਿਆ ਕਰੋ:</a:t>
            </a:r>
            <a:r>
              <a:rPr lang="en-US" sz="6250" b="0" i="0" u="none" strike="noStrike" cap="none">
                <a:solidFill>
                  <a:srgbClr val="034092"/>
                </a:solidFill>
                <a:latin typeface="Arial"/>
                <a:ea typeface="Arial"/>
                <a:cs typeface="Arial"/>
                <a:sym typeface="Arial"/>
              </a:rPr>
              <a:t> </a:t>
            </a:r>
            <a:r>
              <a:rPr lang="en-US" sz="6250">
                <a:solidFill>
                  <a:srgbClr val="034092"/>
                </a:solidFill>
              </a:rPr>
              <a:t>ਤਕੜਾ ਪੈਸਵਰਡ ਦੀ ਵਰਤੋਂ ਕਰੋ ਜੀ</a:t>
            </a:r>
            <a:endParaRPr/>
          </a:p>
          <a:p>
            <a:pPr marL="0" marR="0" lvl="0" indent="0" algn="l" rtl="0">
              <a:lnSpc>
                <a:spcPct val="110030"/>
              </a:lnSpc>
              <a:spcBef>
                <a:spcPts val="0"/>
              </a:spcBef>
              <a:spcAft>
                <a:spcPts val="0"/>
              </a:spcAft>
              <a:buClr>
                <a:srgbClr val="000000"/>
              </a:buClr>
              <a:buSzPts val="3600"/>
              <a:buFont typeface="Arial"/>
              <a:buNone/>
            </a:pPr>
            <a:endParaRPr sz="3600" b="0" i="0" u="none" strike="noStrike" cap="none">
              <a:solidFill>
                <a:srgbClr val="034092"/>
              </a:solidFill>
              <a:latin typeface="Arial"/>
              <a:ea typeface="Arial"/>
              <a:cs typeface="Arial"/>
              <a:sym typeface="Arial"/>
            </a:endParaRPr>
          </a:p>
        </p:txBody>
      </p:sp>
      <p:sp>
        <p:nvSpPr>
          <p:cNvPr id="554" name="Google Shape;554;p35"/>
          <p:cNvSpPr txBox="1"/>
          <p:nvPr/>
        </p:nvSpPr>
        <p:spPr>
          <a:xfrm>
            <a:off x="1182749" y="2415931"/>
            <a:ext cx="15570365" cy="7185269"/>
          </a:xfrm>
          <a:prstGeom prst="rect">
            <a:avLst/>
          </a:prstGeom>
          <a:noFill/>
          <a:ln>
            <a:noFill/>
          </a:ln>
        </p:spPr>
        <p:txBody>
          <a:bodyPr spcFirstLastPara="1" wrap="square" lIns="0" tIns="0" rIns="0" bIns="0" anchor="t" anchorCtr="0">
            <a:noAutofit/>
          </a:bodyPr>
          <a:lstStyle/>
          <a:p>
            <a:pPr marL="57213" marR="0" lvl="0" indent="0" algn="l" rtl="0">
              <a:lnSpc>
                <a:spcPct val="150000"/>
              </a:lnSpc>
              <a:spcBef>
                <a:spcPts val="0"/>
              </a:spcBef>
              <a:spcAft>
                <a:spcPts val="0"/>
              </a:spcAft>
              <a:buNone/>
            </a:pPr>
            <a:r>
              <a:rPr lang="en-US" sz="3600">
                <a:solidFill>
                  <a:schemeClr val="dk1"/>
                </a:solidFill>
                <a:latin typeface="Baloo Paaji 2"/>
                <a:ea typeface="Baloo Paaji 2"/>
                <a:cs typeface="Baloo Paaji 2"/>
                <a:sym typeface="Baloo Paaji 2"/>
              </a:rPr>
              <a:t>ਇਹ ਤਰੀਕੇ ਵਰਤੋਂ ਤਕੜਾ ਪੈਸਵਰਡ ਬਣਾਉਣ ਲਈ</a:t>
            </a:r>
            <a:r>
              <a:rPr lang="en-US" sz="3600" i="0" u="none" strike="noStrike" cap="none">
                <a:solidFill>
                  <a:schemeClr val="dk1"/>
                </a:solidFill>
                <a:latin typeface="Baloo Paaji 2"/>
                <a:ea typeface="Baloo Paaji 2"/>
                <a:cs typeface="Baloo Paaji 2"/>
                <a:sym typeface="Baloo Paaji 2"/>
              </a:rPr>
              <a:t>:</a:t>
            </a:r>
            <a:endParaRPr>
              <a:latin typeface="Baloo Paaji 2"/>
              <a:ea typeface="Baloo Paaji 2"/>
              <a:cs typeface="Baloo Paaji 2"/>
              <a:sym typeface="Baloo Paaji 2"/>
            </a:endParaRPr>
          </a:p>
          <a:p>
            <a:pPr marL="628714" marR="0" lvl="8" indent="-571500" algn="l" rtl="0">
              <a:lnSpc>
                <a:spcPct val="150000"/>
              </a:lnSpc>
              <a:spcBef>
                <a:spcPts val="300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ਅਜਿਹਾ ਪਾਸਵਰਡ ਬਣਾਉਣ ਦੀ ਕੋਸ਼ਿਸ਼ ਕਰੋ ਜਿਸਦਾ ਕੋਈ ਵੀ ਅੰਦਾਜ਼ਾ ਨਾ ਲਗਾ ਸਕੇ</a:t>
            </a:r>
            <a:r>
              <a:rPr lang="en-US" sz="3600" i="0" u="none" strike="noStrike" cap="non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ਨਿੱਜੀ ਜਾਣਕਾਰੀ ਦੀ ਵਰਤੋਂ ਨਾ ਕਰੋ</a:t>
            </a:r>
            <a:r>
              <a:rPr lang="en-US" sz="3600" i="0" u="none" strike="noStrike" cap="none">
                <a:solidFill>
                  <a:schemeClr val="dk1"/>
                </a:solidFill>
                <a:latin typeface="Baloo Paaji 2"/>
                <a:ea typeface="Baloo Paaji 2"/>
                <a:cs typeface="Baloo Paaji 2"/>
                <a:sym typeface="Baloo Paaji 2"/>
              </a:rPr>
              <a:t>)</a:t>
            </a:r>
            <a:endParaRPr>
              <a:latin typeface="Baloo Paaji 2"/>
              <a:ea typeface="Baloo Paaji 2"/>
              <a:cs typeface="Baloo Paaji 2"/>
              <a:sym typeface="Baloo Paaji 2"/>
            </a:endParaRPr>
          </a:p>
          <a:p>
            <a:pPr marL="628714" marR="0" lvl="8"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ਵੱਖਰੇ ਅਕੌਂਟਾਂ ਅਤੇ ਡਿਵਾਈਸਾਂ ਵਾਸਤੇ ਵੱਖ-ਵੱਖ ਪੈਸਵਰਡ ਵਰਤੋਂ ਜੀ</a:t>
            </a:r>
            <a:endParaRPr>
              <a:latin typeface="Baloo Paaji 2"/>
              <a:ea typeface="Baloo Paaji 2"/>
              <a:cs typeface="Baloo Paaji 2"/>
              <a:sym typeface="Baloo Paaji 2"/>
            </a:endParaRPr>
          </a:p>
          <a:p>
            <a:pPr marL="628714" marR="0" lvl="8"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ਆਪਣਾ ਪੈਸਵਰਡ ਨੂੰ ਗੁਪਤ ਰੱਖੋ</a:t>
            </a:r>
            <a:endParaRPr>
              <a:latin typeface="Baloo Paaji 2"/>
              <a:ea typeface="Baloo Paaji 2"/>
              <a:cs typeface="Baloo Paaji 2"/>
              <a:sym typeface="Baloo Paaji 2"/>
            </a:endParaRPr>
          </a:p>
          <a:p>
            <a:pPr marL="628713" marR="0" lvl="8"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ਘੱਟੋ-ਘੱਟ 15 ਅੱਖਰਾਂ ਦੀ ਵਰਤੋਂ ਕਰੋ</a:t>
            </a:r>
            <a:endParaRPr sz="3600">
              <a:solidFill>
                <a:schemeClr val="dk1"/>
              </a:solidFill>
              <a:latin typeface="Baloo Paaji 2"/>
              <a:ea typeface="Baloo Paaji 2"/>
              <a:cs typeface="Baloo Paaji 2"/>
              <a:sym typeface="Baloo Paaji 2"/>
            </a:endParaRPr>
          </a:p>
          <a:p>
            <a:pPr marL="628714" marR="0" lvl="8"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ਵੱਡੇ ਅਤੇ ਛੋਟੇ ਅੱਖਰਾਂ ਦੀ ਵਰਤੋਂ ਕਰੋ</a:t>
            </a:r>
            <a:endParaRPr sz="3600">
              <a:solidFill>
                <a:schemeClr val="dk1"/>
              </a:solidFill>
              <a:latin typeface="Baloo Paaji 2"/>
              <a:ea typeface="Baloo Paaji 2"/>
              <a:cs typeface="Baloo Paaji 2"/>
              <a:sym typeface="Baloo Paaji 2"/>
            </a:endParaRPr>
          </a:p>
          <a:p>
            <a:pPr marL="628714" marR="0" lvl="8"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ਘੱਟੋ-ਘੱਟ ਇੱਕ ਨੰਬਰ ਅਤੇ ਇੱਕ ਵਿਲੱਖਣ ਅੱਖਰ (ਜਿਵੇਂ ਕਿ !, # or $) ਦੀ ਵਰਤੋਂ ਕਰੋ</a:t>
            </a:r>
            <a:endParaRPr>
              <a:latin typeface="Baloo Paaji 2"/>
              <a:ea typeface="Baloo Paaji 2"/>
              <a:cs typeface="Baloo Paaji 2"/>
              <a:sym typeface="Baloo Paaji 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6"/>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marL="0" lvl="0" indent="0" algn="l" rtl="0">
              <a:lnSpc>
                <a:spcPct val="110030"/>
              </a:lnSpc>
              <a:spcBef>
                <a:spcPts val="0"/>
              </a:spcBef>
              <a:spcAft>
                <a:spcPts val="0"/>
              </a:spcAft>
              <a:buClr>
                <a:schemeClr val="dk1"/>
              </a:buClr>
              <a:buFont typeface="Arial"/>
              <a:buNone/>
            </a:pPr>
            <a:r>
              <a:rPr lang="en-US" sz="7200">
                <a:solidFill>
                  <a:srgbClr val="034092"/>
                </a:solidFill>
                <a:latin typeface="Baloo Paaji 2"/>
                <a:ea typeface="Baloo Paaji 2"/>
                <a:cs typeface="Baloo Paaji 2"/>
                <a:sym typeface="Baloo Paaji 2"/>
              </a:rPr>
              <a:t>ਤੁਸੀਂ ਆਪਣੀ ਔਨਲਾਈਨ ਨਿੱਜੀ ਸਿਹਤ ਜਾਣਕਾਰੀ ਦੀ ਸੁਰੱਖਿਆ ਕਿਵੇਂ ਕਰ ਸਕਦੇ ਹੋ</a:t>
            </a:r>
            <a:endParaRPr>
              <a:solidFill>
                <a:schemeClr val="dk1"/>
              </a:solidFill>
            </a:endParaRPr>
          </a:p>
          <a:p>
            <a:pPr marL="0" marR="0" lvl="0" indent="0" algn="l" rtl="0">
              <a:lnSpc>
                <a:spcPct val="110030"/>
              </a:lnSpc>
              <a:spcBef>
                <a:spcPts val="0"/>
              </a:spcBef>
              <a:spcAft>
                <a:spcPts val="0"/>
              </a:spcAft>
              <a:buNone/>
            </a:pPr>
            <a:endParaRPr sz="7200">
              <a:solidFill>
                <a:srgbClr val="034092"/>
              </a:solidFill>
            </a:endParaRPr>
          </a:p>
        </p:txBody>
      </p:sp>
      <p:sp>
        <p:nvSpPr>
          <p:cNvPr id="560" name="Google Shape;560;p36"/>
          <p:cNvSpPr txBox="1"/>
          <p:nvPr/>
        </p:nvSpPr>
        <p:spPr>
          <a:xfrm>
            <a:off x="1068449" y="4019550"/>
            <a:ext cx="16552801" cy="5636514"/>
          </a:xfrm>
          <a:prstGeom prst="rect">
            <a:avLst/>
          </a:prstGeom>
          <a:noFill/>
          <a:ln>
            <a:noFill/>
          </a:ln>
        </p:spPr>
        <p:txBody>
          <a:bodyPr spcFirstLastPara="1" wrap="square" lIns="0" tIns="0" rIns="0" bIns="0" anchor="t" anchorCtr="0">
            <a:noAutofit/>
          </a:bodyPr>
          <a:lstStyle/>
          <a:p>
            <a:pPr marL="57213" lvl="0" indent="0" algn="l" rtl="0">
              <a:lnSpc>
                <a:spcPct val="150000"/>
              </a:lnSpc>
              <a:spcBef>
                <a:spcPts val="0"/>
              </a:spcBef>
              <a:spcAft>
                <a:spcPts val="0"/>
              </a:spcAft>
              <a:buNone/>
            </a:pPr>
            <a:r>
              <a:rPr lang="en-US" sz="3530">
                <a:solidFill>
                  <a:schemeClr val="dk1"/>
                </a:solidFill>
                <a:latin typeface="Baloo Paaji 2"/>
                <a:ea typeface="Baloo Paaji 2"/>
                <a:cs typeface="Baloo Paaji 2"/>
                <a:sym typeface="Baloo Paaji 2"/>
              </a:rPr>
              <a:t>ਤੁਸੀਂ ਇਹ ਤਰੀਕੇ ਦੀ ਵਰਤੋਂ ਕਰਕੇ ਆਪਣੀ ਔਨਲਾਈਨ ਨਿੱਜੀ ਸਿਹਤ ਜਾਣਕਾਰੀ ਦੀ ਰੱਖਿਆ ਕਰ ਸਕਦੇ ਹੋ:</a:t>
            </a:r>
            <a:endParaRPr>
              <a:solidFill>
                <a:schemeClr val="dk1"/>
              </a:solidFill>
              <a:latin typeface="Baloo Paaji 2"/>
              <a:ea typeface="Baloo Paaji 2"/>
              <a:cs typeface="Baloo Paaji 2"/>
              <a:sym typeface="Baloo Paaji 2"/>
            </a:endParaRPr>
          </a:p>
          <a:p>
            <a:pPr marL="457200" lvl="0" indent="-452755" algn="l" rtl="0">
              <a:lnSpc>
                <a:spcPct val="150000"/>
              </a:lnSpc>
              <a:spcBef>
                <a:spcPts val="180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ਭਰੋਸੇਯੋਗ ਪਲੈਟਫੋਰਮਾਂ ਦੀ ਵਰਤੋਂ ਕਰਨ ਦੀ ਚੋਣ ਕਰੋ</a:t>
            </a:r>
            <a:endParaRPr>
              <a:solidFill>
                <a:schemeClr val="dk1"/>
              </a:solidFill>
              <a:latin typeface="Baloo Paaji 2"/>
              <a:ea typeface="Baloo Paaji 2"/>
              <a:cs typeface="Baloo Paaji 2"/>
              <a:sym typeface="Baloo Paaji 2"/>
            </a:endParaRPr>
          </a:p>
          <a:p>
            <a:pPr marL="457200" lvl="0" indent="-452755" algn="l" rtl="0">
              <a:lnSpc>
                <a:spcPct val="150000"/>
              </a:lnSpc>
              <a:spcBef>
                <a:spcPts val="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ਆਪਣੀ ਪ੍ਰਾਈਵਿਟ ਜਾਣਕਾਰੀ ਸਾਂਝੀ ਕਰਨ ਬਾਰੇ ਹੋਰ ਸੁਚੇਤ ਅਤੇ ਸਾਵਧਾਨ ਰਹੋ</a:t>
            </a:r>
            <a:endParaRPr>
              <a:solidFill>
                <a:schemeClr val="dk1"/>
              </a:solidFill>
              <a:latin typeface="Baloo Paaji 2"/>
              <a:ea typeface="Baloo Paaji 2"/>
              <a:cs typeface="Baloo Paaji 2"/>
              <a:sym typeface="Baloo Paaji 2"/>
            </a:endParaRPr>
          </a:p>
          <a:p>
            <a:pPr marL="457200" lvl="0" indent="-452755" algn="l" rtl="0">
              <a:lnSpc>
                <a:spcPct val="150000"/>
              </a:lnSpc>
              <a:spcBef>
                <a:spcPts val="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ਤਕੜਾ ਪੈਸਵਰਡ ਦੀ ਵਰਤੋਂ ਕਰੋ ਜੀ</a:t>
            </a:r>
            <a:endParaRPr sz="3530">
              <a:solidFill>
                <a:schemeClr val="dk1"/>
              </a:solidFill>
              <a:latin typeface="Baloo Paaji 2"/>
              <a:ea typeface="Baloo Paaji 2"/>
              <a:cs typeface="Baloo Paaji 2"/>
              <a:sym typeface="Baloo Paaji 2"/>
            </a:endParaRPr>
          </a:p>
          <a:p>
            <a:pPr marL="457200" lvl="0" indent="-452755" algn="l" rtl="0">
              <a:lnSpc>
                <a:spcPct val="150000"/>
              </a:lnSpc>
              <a:spcBef>
                <a:spcPts val="0"/>
              </a:spcBef>
              <a:spcAft>
                <a:spcPts val="0"/>
              </a:spcAft>
              <a:buClr>
                <a:schemeClr val="dk1"/>
              </a:buClr>
              <a:buSzPts val="3530"/>
              <a:buFont typeface="Baloo Paaji 2"/>
              <a:buChar char="●"/>
            </a:pPr>
            <a:r>
              <a:rPr lang="en-US" sz="3530">
                <a:solidFill>
                  <a:schemeClr val="dk1"/>
                </a:solidFill>
                <a:latin typeface="Baloo Paaji 2"/>
                <a:ea typeface="Baloo Paaji 2"/>
                <a:cs typeface="Baloo Paaji 2"/>
                <a:sym typeface="Baloo Paaji 2"/>
              </a:rPr>
              <a:t>ਮਲਟੀ ਫੈਕਟਰ ਆਥੈਂਟਿਕੇਸ਼ਨ ਦੀ ਵਰਤੋਂ ਕਰੋ ਜੀ</a:t>
            </a:r>
            <a:endParaRPr sz="3530">
              <a:solidFill>
                <a:schemeClr val="dk1"/>
              </a:solidFill>
            </a:endParaRPr>
          </a:p>
        </p:txBody>
      </p:sp>
      <p:sp>
        <p:nvSpPr>
          <p:cNvPr id="561" name="Google Shape;561;p36"/>
          <p:cNvSpPr/>
          <p:nvPr/>
        </p:nvSpPr>
        <p:spPr>
          <a:xfrm>
            <a:off x="806822" y="7392110"/>
            <a:ext cx="7530300" cy="705900"/>
          </a:xfrm>
          <a:prstGeom prst="rect">
            <a:avLst/>
          </a:prstGeom>
          <a:noFill/>
          <a:ln w="7620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7"/>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ਆਪਣੇ ਆਪ ਦੀ ਰਖਿਆ ਕਰੋ:</a:t>
            </a:r>
            <a:r>
              <a:rPr lang="en-US" sz="7200" i="0" u="none" strike="noStrike" cap="none">
                <a:solidFill>
                  <a:srgbClr val="034092"/>
                </a:solidFill>
                <a:latin typeface="Baloo Paaji 2"/>
                <a:ea typeface="Baloo Paaji 2"/>
                <a:cs typeface="Baloo Paaji 2"/>
                <a:sym typeface="Baloo Paaji 2"/>
              </a:rPr>
              <a:t> </a:t>
            </a:r>
            <a:r>
              <a:rPr lang="en-US" sz="7200">
                <a:solidFill>
                  <a:srgbClr val="034092"/>
                </a:solidFill>
                <a:latin typeface="Baloo Paaji 2"/>
                <a:ea typeface="Baloo Paaji 2"/>
                <a:cs typeface="Baloo Paaji 2"/>
                <a:sym typeface="Baloo Paaji 2"/>
              </a:rPr>
              <a:t>ਮਲਟੀ ਫੈਕਟਰ ਆਥੈਂਟਿਕੇਸ਼ਨ ਦੀ ਵਰਤੋਂ ਕਰੋ ਜੀ</a:t>
            </a:r>
            <a:endParaRPr sz="7200">
              <a:solidFill>
                <a:srgbClr val="034092"/>
              </a:solidFill>
              <a:latin typeface="Baloo Paaji 2"/>
              <a:ea typeface="Baloo Paaji 2"/>
              <a:cs typeface="Baloo Paaji 2"/>
              <a:sym typeface="Baloo Paaji 2"/>
            </a:endParaRPr>
          </a:p>
          <a:p>
            <a:pPr marL="0" marR="0" lvl="0" indent="0" algn="l" rtl="0">
              <a:lnSpc>
                <a:spcPct val="110030"/>
              </a:lnSpc>
              <a:spcBef>
                <a:spcPts val="0"/>
              </a:spcBef>
              <a:spcAft>
                <a:spcPts val="0"/>
              </a:spcAft>
              <a:buClr>
                <a:srgbClr val="000000"/>
              </a:buClr>
              <a:buSzPts val="7200"/>
              <a:buFont typeface="Arial"/>
              <a:buNone/>
            </a:pPr>
            <a:endParaRPr sz="7200">
              <a:solidFill>
                <a:srgbClr val="034092"/>
              </a:solidFill>
            </a:endParaRPr>
          </a:p>
          <a:p>
            <a:pPr marL="0" marR="0" lvl="0" indent="0" algn="l" rtl="0">
              <a:lnSpc>
                <a:spcPct val="110030"/>
              </a:lnSpc>
              <a:spcBef>
                <a:spcPts val="0"/>
              </a:spcBef>
              <a:spcAft>
                <a:spcPts val="0"/>
              </a:spcAft>
              <a:buClr>
                <a:srgbClr val="000000"/>
              </a:buClr>
              <a:buSzPts val="7200"/>
              <a:buFont typeface="Arial"/>
              <a:buNone/>
            </a:pPr>
            <a:endParaRPr sz="7200" b="0" i="0" u="none" strike="noStrike" cap="none">
              <a:solidFill>
                <a:srgbClr val="034092"/>
              </a:solidFill>
              <a:latin typeface="Arial"/>
              <a:ea typeface="Arial"/>
              <a:cs typeface="Arial"/>
              <a:sym typeface="Arial"/>
            </a:endParaRPr>
          </a:p>
        </p:txBody>
      </p:sp>
      <p:sp>
        <p:nvSpPr>
          <p:cNvPr id="567" name="Google Shape;567;p37"/>
          <p:cNvSpPr txBox="1"/>
          <p:nvPr/>
        </p:nvSpPr>
        <p:spPr>
          <a:xfrm>
            <a:off x="1182749" y="3627200"/>
            <a:ext cx="9993251" cy="2519600"/>
          </a:xfrm>
          <a:prstGeom prst="rect">
            <a:avLst/>
          </a:prstGeom>
          <a:noFill/>
          <a:ln>
            <a:noFill/>
          </a:ln>
        </p:spPr>
        <p:txBody>
          <a:bodyPr spcFirstLastPara="1" wrap="square" lIns="0" tIns="0" rIns="0" bIns="0" anchor="t" anchorCtr="0">
            <a:noAutofit/>
          </a:bodyPr>
          <a:lstStyle/>
          <a:p>
            <a:pPr marL="57213" marR="0" lvl="8" indent="0" algn="l" rtl="0">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ਮਲਟੀ ਫੈਕਟਰ ਆਥੈਂਟਿਕੇਸ਼ਨ ਉਦੋਂ ਹੁੰਦਾ ਹੈ ਜਦੋਂ ਤੁਹਾਨੂੰ ਇੱਕ ਪਾਸਵਰਡ ਵਰਤਣ ਲਈ ਕਿਹਾ ਜਾਂਦਾ ਹੈ ਅਤੇ ਕਿਸੇ ਹੋਰ ਢੰਗ ਨਾਲ ਵੀ ਆਪਣੀ ਪਛਾਣ ਦੀ ਪੁਸ਼ਟੀ ਕਰਨ ਲਈ ਕਿਹਾ ਜਾਂਦਾ ਹੈ</a:t>
            </a:r>
            <a:endParaRPr>
              <a:latin typeface="Baloo Paaji 2"/>
              <a:ea typeface="Baloo Paaji 2"/>
              <a:cs typeface="Baloo Paaji 2"/>
              <a:sym typeface="Baloo Paaji 2"/>
            </a:endParaRPr>
          </a:p>
        </p:txBody>
      </p:sp>
      <p:pic>
        <p:nvPicPr>
          <p:cNvPr id="568" name="Google Shape;568;p37" descr="One time password One time password. Message with code on the smartphone for entering on the site or application. Notification on the phone, multi factor authentication. Internet payment, 2fa flat vector illustration. multi-factor authentication stock illustrations"/>
          <p:cNvPicPr preferRelativeResize="0"/>
          <p:nvPr/>
        </p:nvPicPr>
        <p:blipFill rotWithShape="1">
          <a:blip r:embed="rId3">
            <a:alphaModFix/>
          </a:blip>
          <a:srcRect/>
          <a:stretch/>
        </p:blipFill>
        <p:spPr>
          <a:xfrm>
            <a:off x="11923184" y="2516865"/>
            <a:ext cx="5829300" cy="4448175"/>
          </a:xfrm>
          <a:prstGeom prst="rect">
            <a:avLst/>
          </a:prstGeom>
          <a:noFill/>
          <a:ln>
            <a:noFill/>
          </a:ln>
        </p:spPr>
      </p:pic>
      <p:sp>
        <p:nvSpPr>
          <p:cNvPr id="569" name="Google Shape;569;p37"/>
          <p:cNvSpPr/>
          <p:nvPr/>
        </p:nvSpPr>
        <p:spPr>
          <a:xfrm>
            <a:off x="1182749" y="6343681"/>
            <a:ext cx="16207784" cy="2898166"/>
          </a:xfrm>
          <a:prstGeom prst="rect">
            <a:avLst/>
          </a:prstGeom>
          <a:noFill/>
          <a:ln>
            <a:noFill/>
          </a:ln>
        </p:spPr>
        <p:txBody>
          <a:bodyPr spcFirstLastPara="1" wrap="square" lIns="91425" tIns="45700" rIns="91425" bIns="45700" anchor="t" anchorCtr="0">
            <a:spAutoFit/>
          </a:bodyPr>
          <a:lstStyle/>
          <a:p>
            <a:pPr marL="57213" marR="0" lvl="8" indent="0" algn="l" rtl="0">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ਤੁਹਾਡੀ ਪਛਾਣ ਦੀ ਪੁਸ਼ਟੀ ਕਰਨ ਦੇ ਤਰੀਕੇ:</a:t>
            </a:r>
            <a:r>
              <a:rPr lang="en-US" sz="3600" i="0" u="none" strike="noStrike" cap="none">
                <a:solidFill>
                  <a:schemeClr val="dk1"/>
                </a:solidFill>
                <a:latin typeface="Baloo Paaji 2"/>
                <a:ea typeface="Baloo Paaji 2"/>
                <a:cs typeface="Baloo Paaji 2"/>
                <a:sym typeface="Baloo Paaji 2"/>
              </a:rPr>
              <a:t> </a:t>
            </a:r>
            <a:endParaRPr>
              <a:latin typeface="Baloo Paaji 2"/>
              <a:ea typeface="Baloo Paaji 2"/>
              <a:cs typeface="Baloo Paaji 2"/>
              <a:sym typeface="Baloo Paaji 2"/>
            </a:endParaRPr>
          </a:p>
          <a:p>
            <a:pPr marL="628713" marR="0" lvl="8" indent="-571500" algn="l" rtl="0">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ਤੁਹਾਡੇ ਫ਼ੋਨ 'ਤੇ ਸੁਨੇਹਾ ਭੇਜਣਾ</a:t>
            </a:r>
            <a:endParaRPr sz="3600">
              <a:solidFill>
                <a:schemeClr val="dk1"/>
              </a:solidFill>
              <a:latin typeface="Baloo Paaji 2"/>
              <a:ea typeface="Baloo Paaji 2"/>
              <a:cs typeface="Baloo Paaji 2"/>
              <a:sym typeface="Baloo Paaji 2"/>
            </a:endParaRPr>
          </a:p>
          <a:p>
            <a:pPr marL="628714" marR="0" lvl="8" indent="-571500" algn="l" rtl="0">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ਤੁਹਾਨੂੰ ਈਮੇਲ, ਟੈਕਸਟ, ਜਾਂ ਫ਼ੋਨ ਕਾਲ ਦੁਆਰਾ ਭੇਜੇ ਗਏ ਕੋਡ ਵਿੱਚ ਪਾਉਣ ਲਈ ਕਿਹਾ ਜਾਂਦਾ ਹੈ</a:t>
            </a:r>
            <a:endParaRPr sz="3600">
              <a:solidFill>
                <a:schemeClr val="dk1"/>
              </a:solidFill>
              <a:latin typeface="Baloo Paaji 2"/>
              <a:ea typeface="Baloo Paaji 2"/>
              <a:cs typeface="Baloo Paaji 2"/>
              <a:sym typeface="Baloo Paaji 2"/>
            </a:endParaRPr>
          </a:p>
          <a:p>
            <a:pPr marL="628714" marR="0" lvl="8" indent="-571500" algn="l" rtl="0">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ਆਪਣੀ ਡਿਵਾਈਸ ਨੂੰ ਅਨਲੌਕ ਕਰਨ ਲਈ ਆਪਣੇ ਫਿੰਗਰਪ੍ਰਿੰਟ ਜਾਂ ਡਿਵਾਈਸ ਪਾਸਵਰਡ ਦੀ ਵਰਤੋਂ ਕਰੋ</a:t>
            </a:r>
            <a:endParaRPr>
              <a:latin typeface="Baloo Paaji 2"/>
              <a:ea typeface="Baloo Paaji 2"/>
              <a:cs typeface="Baloo Paaji 2"/>
              <a:sym typeface="Baloo Paaji 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4" name="Google Shape;574;p38"/>
          <p:cNvGrpSpPr/>
          <p:nvPr/>
        </p:nvGrpSpPr>
        <p:grpSpPr>
          <a:xfrm>
            <a:off x="3316891" y="4249712"/>
            <a:ext cx="11654218" cy="5314013"/>
            <a:chOff x="1770103" y="3857343"/>
            <a:chExt cx="8545961" cy="3896729"/>
          </a:xfrm>
        </p:grpSpPr>
        <p:pic>
          <p:nvPicPr>
            <p:cNvPr id="575" name="Google Shape;575;p38" descr="What is Multifactor Authentication(MFA)? - aNetworks"/>
            <p:cNvPicPr preferRelativeResize="0"/>
            <p:nvPr/>
          </p:nvPicPr>
          <p:blipFill rotWithShape="1">
            <a:blip r:embed="rId3">
              <a:alphaModFix/>
            </a:blip>
            <a:srcRect t="20732" b="24496"/>
            <a:stretch/>
          </p:blipFill>
          <p:spPr>
            <a:xfrm>
              <a:off x="1770103" y="3857343"/>
              <a:ext cx="8545961" cy="3240505"/>
            </a:xfrm>
            <a:prstGeom prst="rect">
              <a:avLst/>
            </a:prstGeom>
            <a:noFill/>
            <a:ln>
              <a:noFill/>
            </a:ln>
          </p:spPr>
        </p:pic>
        <p:sp>
          <p:nvSpPr>
            <p:cNvPr id="576" name="Google Shape;576;p38"/>
            <p:cNvSpPr txBox="1"/>
            <p:nvPr/>
          </p:nvSpPr>
          <p:spPr>
            <a:xfrm>
              <a:off x="1770103" y="7209960"/>
              <a:ext cx="2779651" cy="544112"/>
            </a:xfrm>
            <a:prstGeom prst="rect">
              <a:avLst/>
            </a:prstGeom>
            <a:noFill/>
            <a:ln>
              <a:noFill/>
            </a:ln>
          </p:spPr>
          <p:txBody>
            <a:bodyPr spcFirstLastPara="1" wrap="square" lIns="0" tIns="0" rIns="0" bIns="0" anchor="t" anchorCtr="0">
              <a:noAutofit/>
            </a:bodyPr>
            <a:lstStyle/>
            <a:p>
              <a:pPr marL="57213" marR="0" lvl="8" indent="0" algn="ctr" rtl="0">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ਪੈਸਵਰਡ</a:t>
              </a:r>
              <a:endParaRPr>
                <a:latin typeface="Baloo Paaji 2"/>
                <a:ea typeface="Baloo Paaji 2"/>
                <a:cs typeface="Baloo Paaji 2"/>
                <a:sym typeface="Baloo Paaji 2"/>
              </a:endParaRPr>
            </a:p>
          </p:txBody>
        </p:sp>
        <p:sp>
          <p:nvSpPr>
            <p:cNvPr id="577" name="Google Shape;577;p38"/>
            <p:cNvSpPr txBox="1"/>
            <p:nvPr/>
          </p:nvSpPr>
          <p:spPr>
            <a:xfrm>
              <a:off x="4653257" y="7209960"/>
              <a:ext cx="2779651" cy="544112"/>
            </a:xfrm>
            <a:prstGeom prst="rect">
              <a:avLst/>
            </a:prstGeom>
            <a:noFill/>
            <a:ln>
              <a:noFill/>
            </a:ln>
          </p:spPr>
          <p:txBody>
            <a:bodyPr spcFirstLastPara="1" wrap="square" lIns="0" tIns="0" rIns="0" bIns="0" anchor="t" anchorCtr="0">
              <a:noAutofit/>
            </a:bodyPr>
            <a:lstStyle/>
            <a:p>
              <a:pPr marL="57213" marR="0" lvl="8" indent="0" algn="ctr" rtl="0">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ਪੁਸ਼ਟੀ</a:t>
              </a:r>
              <a:endParaRPr>
                <a:latin typeface="Baloo Paaji 2"/>
                <a:ea typeface="Baloo Paaji 2"/>
                <a:cs typeface="Baloo Paaji 2"/>
                <a:sym typeface="Baloo Paaji 2"/>
              </a:endParaRPr>
            </a:p>
          </p:txBody>
        </p:sp>
        <p:sp>
          <p:nvSpPr>
            <p:cNvPr id="578" name="Google Shape;578;p38"/>
            <p:cNvSpPr txBox="1"/>
            <p:nvPr/>
          </p:nvSpPr>
          <p:spPr>
            <a:xfrm>
              <a:off x="7515391" y="7209960"/>
              <a:ext cx="2779651" cy="544112"/>
            </a:xfrm>
            <a:prstGeom prst="rect">
              <a:avLst/>
            </a:prstGeom>
            <a:noFill/>
            <a:ln>
              <a:noFill/>
            </a:ln>
          </p:spPr>
          <p:txBody>
            <a:bodyPr spcFirstLastPara="1" wrap="square" lIns="0" tIns="0" rIns="0" bIns="0" anchor="t" anchorCtr="0">
              <a:noAutofit/>
            </a:bodyPr>
            <a:lstStyle/>
            <a:p>
              <a:pPr marL="57213" marR="0" lvl="8" indent="0" algn="ctr" rtl="0">
                <a:lnSpc>
                  <a:spcPct val="130000"/>
                </a:lnSpc>
                <a:spcBef>
                  <a:spcPts val="0"/>
                </a:spcBef>
                <a:spcAft>
                  <a:spcPts val="0"/>
                </a:spcAft>
                <a:buNone/>
              </a:pPr>
              <a:r>
                <a:rPr lang="en-US" sz="3600">
                  <a:solidFill>
                    <a:schemeClr val="dk1"/>
                  </a:solidFill>
                  <a:latin typeface="Baloo Paaji 2"/>
                  <a:ea typeface="Baloo Paaji 2"/>
                  <a:cs typeface="Baloo Paaji 2"/>
                  <a:sym typeface="Baloo Paaji 2"/>
                </a:rPr>
                <a:t>ਵਰਤੋਂ</a:t>
              </a:r>
              <a:endParaRPr>
                <a:latin typeface="Baloo Paaji 2"/>
                <a:ea typeface="Baloo Paaji 2"/>
                <a:cs typeface="Baloo Paaji 2"/>
                <a:sym typeface="Baloo Paaji 2"/>
              </a:endParaRPr>
            </a:p>
          </p:txBody>
        </p:sp>
      </p:grpSp>
      <p:sp>
        <p:nvSpPr>
          <p:cNvPr id="579" name="Google Shape;579;p38"/>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lvl="0" indent="0" algn="l" rtl="0">
              <a:lnSpc>
                <a:spcPct val="110030"/>
              </a:lnSpc>
              <a:spcBef>
                <a:spcPts val="0"/>
              </a:spcBef>
              <a:spcAft>
                <a:spcPts val="0"/>
              </a:spcAft>
              <a:buClr>
                <a:schemeClr val="dk1"/>
              </a:buClr>
              <a:buSzPts val="7200"/>
              <a:buFont typeface="Arial"/>
              <a:buNone/>
            </a:pPr>
            <a:r>
              <a:rPr lang="en-US" sz="7200" dirty="0" err="1">
                <a:solidFill>
                  <a:srgbClr val="034092"/>
                </a:solidFill>
                <a:latin typeface="Baloo Paaji 2"/>
                <a:ea typeface="Baloo Paaji 2"/>
                <a:cs typeface="Baloo Paaji 2"/>
                <a:sym typeface="Baloo Paaji 2"/>
              </a:rPr>
              <a:t>ਆਪਣੇ</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ਆਪ</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ਦੀ</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ਰਖਿਆ</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ਕਰੋ</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ਮਲਟੀ</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ਫੈਕਟਰ</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ਆਥੈਂਟਿਕੇਸ਼ਨ</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ਦੀ</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ਵਰਤੋਂ</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ਕਰੋ</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ਜੀ</a:t>
            </a:r>
            <a:endParaRPr sz="7200" dirty="0">
              <a:solidFill>
                <a:srgbClr val="034092"/>
              </a:solidFill>
              <a:latin typeface="Baloo Paaji 2"/>
              <a:ea typeface="Baloo Paaji 2"/>
              <a:cs typeface="Baloo Paaji 2"/>
              <a:sym typeface="Baloo Paaji 2"/>
            </a:endParaRPr>
          </a:p>
          <a:p>
            <a:pPr marL="0" marR="0" lvl="0" indent="0" algn="l" rtl="0">
              <a:lnSpc>
                <a:spcPct val="110030"/>
              </a:lnSpc>
              <a:spcBef>
                <a:spcPts val="0"/>
              </a:spcBef>
              <a:spcAft>
                <a:spcPts val="0"/>
              </a:spcAft>
              <a:buClr>
                <a:srgbClr val="000000"/>
              </a:buClr>
              <a:buSzPts val="7200"/>
              <a:buFont typeface="Arial"/>
              <a:buNone/>
            </a:pPr>
            <a:endParaRPr sz="7200" dirty="0">
              <a:solidFill>
                <a:srgbClr val="034092"/>
              </a:solidFill>
            </a:endParaRPr>
          </a:p>
          <a:p>
            <a:pPr marL="0" marR="0" lvl="0" indent="0" algn="l" rtl="0">
              <a:lnSpc>
                <a:spcPct val="110030"/>
              </a:lnSpc>
              <a:spcBef>
                <a:spcPts val="0"/>
              </a:spcBef>
              <a:spcAft>
                <a:spcPts val="0"/>
              </a:spcAft>
              <a:buClr>
                <a:srgbClr val="000000"/>
              </a:buClr>
              <a:buSzPts val="7200"/>
              <a:buFont typeface="Arial"/>
              <a:buNone/>
            </a:pPr>
            <a:endParaRPr sz="7200" b="0" i="0" u="none" strike="noStrike" cap="none" dirty="0">
              <a:solidFill>
                <a:srgbClr val="034092"/>
              </a:solidFill>
              <a:latin typeface="Arial"/>
              <a:ea typeface="Arial"/>
              <a:cs typeface="Arial"/>
              <a:sym typeface="Arial"/>
            </a:endParaRPr>
          </a:p>
        </p:txBody>
      </p:sp>
      <p:sp>
        <p:nvSpPr>
          <p:cNvPr id="580" name="Google Shape;580;p38"/>
          <p:cNvSpPr/>
          <p:nvPr/>
        </p:nvSpPr>
        <p:spPr>
          <a:xfrm>
            <a:off x="12779737" y="3550336"/>
            <a:ext cx="50898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https://www.anetworks.com/what-is-multifactor-authentication/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6" name="Google Shape;576;p38"/>
          <p:cNvSpPr txBox="1"/>
          <p:nvPr/>
        </p:nvSpPr>
        <p:spPr>
          <a:xfrm>
            <a:off x="4853744" y="9030857"/>
            <a:ext cx="2113500" cy="742012"/>
          </a:xfrm>
          <a:prstGeom prst="rect">
            <a:avLst/>
          </a:prstGeom>
          <a:noFill/>
          <a:ln>
            <a:noFill/>
          </a:ln>
        </p:spPr>
        <p:txBody>
          <a:bodyPr spcFirstLastPara="1" wrap="square" lIns="0" tIns="0" rIns="0" bIns="0" anchor="t" anchorCtr="0">
            <a:noAutofit/>
          </a:bodyPr>
          <a:lstStyle/>
          <a:p>
            <a:pPr marL="57213" marR="0" lvl="8" indent="0" algn="ctr" rtl="0">
              <a:lnSpc>
                <a:spcPct val="130000"/>
              </a:lnSpc>
              <a:spcBef>
                <a:spcPts val="0"/>
              </a:spcBef>
              <a:spcAft>
                <a:spcPts val="0"/>
              </a:spcAft>
              <a:buNone/>
            </a:pPr>
            <a:r>
              <a:rPr lang="en-US" sz="3600" dirty="0" err="1">
                <a:solidFill>
                  <a:schemeClr val="dk1"/>
                </a:solidFill>
                <a:latin typeface="Baloo Paaji 2"/>
                <a:ea typeface="Baloo Paaji 2"/>
                <a:cs typeface="Baloo Paaji 2"/>
                <a:sym typeface="Baloo Paaji 2"/>
              </a:rPr>
              <a:t>ਪੈਸਵਰਡ</a:t>
            </a:r>
            <a:endParaRPr dirty="0">
              <a:latin typeface="Baloo Paaji 2"/>
              <a:ea typeface="Baloo Paaji 2"/>
              <a:cs typeface="Baloo Paaji 2"/>
              <a:sym typeface="Baloo Paaji 2"/>
            </a:endParaRPr>
          </a:p>
        </p:txBody>
      </p:sp>
      <p:sp>
        <p:nvSpPr>
          <p:cNvPr id="577" name="Google Shape;577;p38"/>
          <p:cNvSpPr txBox="1"/>
          <p:nvPr/>
        </p:nvSpPr>
        <p:spPr>
          <a:xfrm>
            <a:off x="8087250" y="9030857"/>
            <a:ext cx="2113500" cy="742012"/>
          </a:xfrm>
          <a:prstGeom prst="rect">
            <a:avLst/>
          </a:prstGeom>
          <a:noFill/>
          <a:ln>
            <a:noFill/>
          </a:ln>
        </p:spPr>
        <p:txBody>
          <a:bodyPr spcFirstLastPara="1" wrap="square" lIns="0" tIns="0" rIns="0" bIns="0" anchor="t" anchorCtr="0">
            <a:noAutofit/>
          </a:bodyPr>
          <a:lstStyle/>
          <a:p>
            <a:pPr marL="57213" marR="0" lvl="8" indent="0" algn="ctr" rtl="0">
              <a:lnSpc>
                <a:spcPct val="130000"/>
              </a:lnSpc>
              <a:spcBef>
                <a:spcPts val="0"/>
              </a:spcBef>
              <a:spcAft>
                <a:spcPts val="0"/>
              </a:spcAft>
              <a:buNone/>
            </a:pPr>
            <a:r>
              <a:rPr lang="en-US" sz="3600" dirty="0" err="1">
                <a:solidFill>
                  <a:schemeClr val="dk1"/>
                </a:solidFill>
                <a:latin typeface="Baloo Paaji 2"/>
                <a:ea typeface="Baloo Paaji 2"/>
                <a:cs typeface="Baloo Paaji 2"/>
                <a:sym typeface="Baloo Paaji 2"/>
              </a:rPr>
              <a:t>ਪੁਸ਼ਟੀ</a:t>
            </a:r>
            <a:endParaRPr dirty="0">
              <a:latin typeface="Baloo Paaji 2"/>
              <a:ea typeface="Baloo Paaji 2"/>
              <a:cs typeface="Baloo Paaji 2"/>
              <a:sym typeface="Baloo Paaji 2"/>
            </a:endParaRPr>
          </a:p>
        </p:txBody>
      </p:sp>
      <p:sp>
        <p:nvSpPr>
          <p:cNvPr id="578" name="Google Shape;578;p38"/>
          <p:cNvSpPr txBox="1"/>
          <p:nvPr/>
        </p:nvSpPr>
        <p:spPr>
          <a:xfrm>
            <a:off x="11295952" y="9030857"/>
            <a:ext cx="2113500" cy="742012"/>
          </a:xfrm>
          <a:prstGeom prst="rect">
            <a:avLst/>
          </a:prstGeom>
          <a:noFill/>
          <a:ln>
            <a:noFill/>
          </a:ln>
        </p:spPr>
        <p:txBody>
          <a:bodyPr spcFirstLastPara="1" wrap="square" lIns="0" tIns="0" rIns="0" bIns="0" anchor="t" anchorCtr="0">
            <a:noAutofit/>
          </a:bodyPr>
          <a:lstStyle/>
          <a:p>
            <a:pPr marL="57213" marR="0" lvl="8" indent="0" algn="ctr" rtl="0">
              <a:lnSpc>
                <a:spcPct val="130000"/>
              </a:lnSpc>
              <a:spcBef>
                <a:spcPts val="0"/>
              </a:spcBef>
              <a:spcAft>
                <a:spcPts val="0"/>
              </a:spcAft>
              <a:buNone/>
            </a:pPr>
            <a:r>
              <a:rPr lang="en-US" sz="3600" dirty="0" err="1">
                <a:solidFill>
                  <a:schemeClr val="dk1"/>
                </a:solidFill>
                <a:latin typeface="Baloo Paaji 2"/>
                <a:ea typeface="Baloo Paaji 2"/>
                <a:cs typeface="Baloo Paaji 2"/>
                <a:sym typeface="Baloo Paaji 2"/>
              </a:rPr>
              <a:t>ਵਰਤੋਂ</a:t>
            </a:r>
            <a:endParaRPr dirty="0">
              <a:latin typeface="Baloo Paaji 2"/>
              <a:ea typeface="Baloo Paaji 2"/>
              <a:cs typeface="Baloo Paaji 2"/>
              <a:sym typeface="Baloo Paaji 2"/>
            </a:endParaRPr>
          </a:p>
        </p:txBody>
      </p:sp>
      <p:sp>
        <p:nvSpPr>
          <p:cNvPr id="579" name="Google Shape;579;p38"/>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lvl="0" indent="0" algn="l" rtl="0">
              <a:lnSpc>
                <a:spcPct val="110030"/>
              </a:lnSpc>
              <a:spcBef>
                <a:spcPts val="0"/>
              </a:spcBef>
              <a:spcAft>
                <a:spcPts val="0"/>
              </a:spcAft>
              <a:buClr>
                <a:schemeClr val="dk1"/>
              </a:buClr>
              <a:buSzPts val="7200"/>
              <a:buFont typeface="Arial"/>
              <a:buNone/>
            </a:pPr>
            <a:r>
              <a:rPr lang="en-US" sz="7200" dirty="0" err="1">
                <a:solidFill>
                  <a:srgbClr val="034092"/>
                </a:solidFill>
                <a:latin typeface="Baloo Paaji 2"/>
                <a:ea typeface="Baloo Paaji 2"/>
                <a:cs typeface="Baloo Paaji 2"/>
                <a:sym typeface="Baloo Paaji 2"/>
              </a:rPr>
              <a:t>ਆਪਣੇ</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ਆਪ</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ਦੀ</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ਰਖਿਆ</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ਕਰੋ</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ਮਲਟੀ</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ਫੈਕਟਰ</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ਆਥੈਂਟਿਕੇਸ਼ਨ</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ਦੀ</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ਵਰਤੋਂ</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ਕਰੋ</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ਜੀ</a:t>
            </a:r>
            <a:endParaRPr sz="7200" b="0" i="0" u="none" strike="noStrike" cap="none" dirty="0">
              <a:solidFill>
                <a:srgbClr val="034092"/>
              </a:solidFill>
              <a:latin typeface="Arial"/>
              <a:ea typeface="Arial"/>
              <a:cs typeface="Arial"/>
              <a:sym typeface="Arial"/>
            </a:endParaRPr>
          </a:p>
        </p:txBody>
      </p:sp>
      <p:grpSp>
        <p:nvGrpSpPr>
          <p:cNvPr id="9" name="Group 8">
            <a:extLst>
              <a:ext uri="{FF2B5EF4-FFF2-40B4-BE49-F238E27FC236}">
                <a16:creationId xmlns:a16="http://schemas.microsoft.com/office/drawing/2014/main" id="{9B1BA7F0-8C0A-4A9A-9D04-656350B44059}"/>
              </a:ext>
            </a:extLst>
          </p:cNvPr>
          <p:cNvGrpSpPr/>
          <p:nvPr/>
        </p:nvGrpSpPr>
        <p:grpSpPr>
          <a:xfrm>
            <a:off x="4291039" y="3980344"/>
            <a:ext cx="9705922" cy="5050513"/>
            <a:chOff x="3912164" y="4219499"/>
            <a:chExt cx="9705922" cy="5050513"/>
          </a:xfrm>
        </p:grpSpPr>
        <p:sp>
          <p:nvSpPr>
            <p:cNvPr id="10" name="Rectangle 9">
              <a:extLst>
                <a:ext uri="{FF2B5EF4-FFF2-40B4-BE49-F238E27FC236}">
                  <a16:creationId xmlns:a16="http://schemas.microsoft.com/office/drawing/2014/main" id="{FACB65B7-FF51-4E2E-B5CB-0832F77ADACE}"/>
                </a:ext>
              </a:extLst>
            </p:cNvPr>
            <p:cNvSpPr/>
            <p:nvPr/>
          </p:nvSpPr>
          <p:spPr>
            <a:xfrm>
              <a:off x="8504150" y="8962235"/>
              <a:ext cx="5089855" cy="307777"/>
            </a:xfrm>
            <a:prstGeom prst="rect">
              <a:avLst/>
            </a:prstGeom>
          </p:spPr>
          <p:txBody>
            <a:bodyPr wrap="none">
              <a:spAutoFit/>
            </a:bodyPr>
            <a:lstStyle/>
            <a:p>
              <a:r>
                <a:rPr lang="en-US" dirty="0">
                  <a:solidFill>
                    <a:schemeClr val="bg1">
                      <a:lumMod val="75000"/>
                    </a:schemeClr>
                  </a:solidFill>
                </a:rPr>
                <a:t>https://www.anetworks.com/what-is-multifactor-authentication/</a:t>
              </a:r>
            </a:p>
          </p:txBody>
        </p:sp>
        <p:pic>
          <p:nvPicPr>
            <p:cNvPr id="11" name="Picture 2" descr="What is Multifactor Authentication(MFA)? - aNetworks">
              <a:extLst>
                <a:ext uri="{FF2B5EF4-FFF2-40B4-BE49-F238E27FC236}">
                  <a16:creationId xmlns:a16="http://schemas.microsoft.com/office/drawing/2014/main" id="{34AA5585-71E8-4B99-80B7-DB07307A196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21575" b="7844"/>
            <a:stretch/>
          </p:blipFill>
          <p:spPr bwMode="auto">
            <a:xfrm>
              <a:off x="3912164" y="4219499"/>
              <a:ext cx="9705922" cy="47427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152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7200" i="0" u="none" strike="noStrike" cap="none">
                <a:solidFill>
                  <a:srgbClr val="034092"/>
                </a:solidFill>
                <a:latin typeface="Baloo Paaji 2"/>
                <a:ea typeface="Baloo Paaji 2"/>
                <a:cs typeface="Baloo Paaji 2"/>
                <a:sym typeface="Baloo Paaji 2"/>
              </a:rPr>
              <a:t>ਵਿਸ਼ੇ</a:t>
            </a:r>
            <a:endParaRPr sz="7200" i="0" u="none" strike="noStrike" cap="none">
              <a:solidFill>
                <a:srgbClr val="034092"/>
              </a:solidFill>
              <a:latin typeface="Baloo Paaji 2"/>
              <a:ea typeface="Baloo Paaji 2"/>
              <a:cs typeface="Baloo Paaji 2"/>
              <a:sym typeface="Baloo Paaji 2"/>
            </a:endParaRPr>
          </a:p>
        </p:txBody>
      </p:sp>
      <p:sp>
        <p:nvSpPr>
          <p:cNvPr id="184" name="Google Shape;184;p4"/>
          <p:cNvSpPr txBox="1"/>
          <p:nvPr/>
        </p:nvSpPr>
        <p:spPr>
          <a:xfrm>
            <a:off x="1033290" y="2653378"/>
            <a:ext cx="14397210" cy="6176339"/>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ts val="3960"/>
              <a:buFont typeface="Baloo Paaji 2"/>
              <a:buChar char="•"/>
            </a:pPr>
            <a:r>
              <a:rPr lang="en-US" sz="3600" i="0" u="none" strike="noStrike" cap="none">
                <a:solidFill>
                  <a:schemeClr val="dk1"/>
                </a:solidFill>
                <a:latin typeface="Baloo Paaji 2"/>
                <a:ea typeface="Baloo Paaji 2"/>
                <a:cs typeface="Baloo Paaji 2"/>
                <a:sym typeface="Baloo Paaji 2"/>
              </a:rPr>
              <a:t>ਨਿੱਜੀ ਸਿਹਤ ਜਾਣਕਾਰੀ ਕੀ ਹੈ? </a:t>
            </a:r>
            <a:endParaRPr sz="3600" i="0" u="none" strike="noStrike" cap="none">
              <a:solidFill>
                <a:schemeClr val="dk1"/>
              </a:solidFill>
              <a:latin typeface="Baloo Paaji 2"/>
              <a:ea typeface="Baloo Paaji 2"/>
              <a:cs typeface="Baloo Paaji 2"/>
              <a:sym typeface="Baloo Paaji 2"/>
            </a:endParaRPr>
          </a:p>
          <a:p>
            <a:pPr marL="628713" marR="0" lvl="0" indent="-571500" algn="l" rtl="0">
              <a:lnSpc>
                <a:spcPct val="150000"/>
              </a:lnSpc>
              <a:spcBef>
                <a:spcPts val="1800"/>
              </a:spcBef>
              <a:spcAft>
                <a:spcPts val="0"/>
              </a:spcAft>
              <a:buClr>
                <a:schemeClr val="dk2"/>
              </a:buClr>
              <a:buSzPts val="3960"/>
              <a:buFont typeface="Baloo Paaji 2"/>
              <a:buChar char="•"/>
            </a:pPr>
            <a:r>
              <a:rPr lang="en-US" sz="3600" i="0" u="none" strike="noStrike" cap="none">
                <a:solidFill>
                  <a:schemeClr val="dk1"/>
                </a:solidFill>
                <a:latin typeface="Baloo Paaji 2"/>
                <a:ea typeface="Baloo Paaji 2"/>
                <a:cs typeface="Baloo Paaji 2"/>
                <a:sym typeface="Baloo Paaji 2"/>
              </a:rPr>
              <a:t>ਆਪ ਜੀ ਦੀ ਨਿੱਜੀ ਸਿਹਤ ਜਾਣਕਾਰੀ ਆਨਲਾਈਨ ਕਿਵੇਂ </a:t>
            </a:r>
            <a:r>
              <a:rPr lang="en-US" sz="3600">
                <a:solidFill>
                  <a:schemeClr val="dk1"/>
                </a:solidFill>
                <a:latin typeface="Baloo Paaji 2"/>
                <a:ea typeface="Baloo Paaji 2"/>
                <a:cs typeface="Baloo Paaji 2"/>
                <a:sym typeface="Baloo Paaji 2"/>
              </a:rPr>
              <a:t>ਦੇਖ</a:t>
            </a:r>
            <a:r>
              <a:rPr lang="en-US" sz="3600" i="0" u="none" strike="noStrike" cap="none">
                <a:solidFill>
                  <a:schemeClr val="dk1"/>
                </a:solidFill>
                <a:latin typeface="Baloo Paaji 2"/>
                <a:ea typeface="Baloo Paaji 2"/>
                <a:cs typeface="Baloo Paaji 2"/>
                <a:sym typeface="Baloo Paaji 2"/>
              </a:rPr>
              <a:t> ਸਕਦੇ ਹੋ?</a:t>
            </a:r>
            <a:endParaRPr sz="3600" i="0" u="none" strike="noStrike" cap="none">
              <a:solidFill>
                <a:schemeClr val="dk1"/>
              </a:solidFill>
              <a:latin typeface="Baloo Paaji 2"/>
              <a:ea typeface="Baloo Paaji 2"/>
              <a:cs typeface="Baloo Paaji 2"/>
              <a:sym typeface="Baloo Paaji 2"/>
            </a:endParaRPr>
          </a:p>
          <a:p>
            <a:pPr marL="628714" marR="0" lvl="0" indent="-571500" algn="l" rtl="0">
              <a:lnSpc>
                <a:spcPct val="150000"/>
              </a:lnSpc>
              <a:spcBef>
                <a:spcPts val="1800"/>
              </a:spcBef>
              <a:spcAft>
                <a:spcPts val="0"/>
              </a:spcAft>
              <a:buClr>
                <a:schemeClr val="dk2"/>
              </a:buClr>
              <a:buSzPts val="3960"/>
              <a:buFont typeface="Baloo Paaji 2"/>
              <a:buChar char="•"/>
            </a:pPr>
            <a:r>
              <a:rPr lang="en-US" sz="3600" i="0" u="none" strike="noStrike" cap="none">
                <a:solidFill>
                  <a:schemeClr val="dk1"/>
                </a:solidFill>
                <a:latin typeface="Baloo Paaji 2"/>
                <a:ea typeface="Baloo Paaji 2"/>
                <a:cs typeface="Baloo Paaji 2"/>
                <a:sym typeface="Baloo Paaji 2"/>
              </a:rPr>
              <a:t>ਉਦਾਹਰਣ ਲਈ: ਤੁਹਾਡੇ ਲੈਬ ਦੇ </a:t>
            </a:r>
            <a:r>
              <a:rPr lang="en-US" sz="3600">
                <a:solidFill>
                  <a:schemeClr val="dk1"/>
                </a:solidFill>
                <a:latin typeface="Baloo Paaji 2"/>
                <a:ea typeface="Baloo Paaji 2"/>
                <a:cs typeface="Baloo Paaji 2"/>
                <a:sym typeface="Baloo Paaji 2"/>
              </a:rPr>
              <a:t>ਨਤੀਜੇ</a:t>
            </a:r>
            <a:r>
              <a:rPr lang="en-US" sz="3600" i="0" u="none" strike="noStrike" cap="none">
                <a:solidFill>
                  <a:schemeClr val="dk1"/>
                </a:solidFill>
                <a:latin typeface="Baloo Paaji 2"/>
                <a:ea typeface="Baloo Paaji 2"/>
                <a:cs typeface="Baloo Paaji 2"/>
                <a:sym typeface="Baloo Paaji 2"/>
              </a:rPr>
              <a:t> ਕਿਵੇਂ ਪ੍ਰਾਪਤ ਕਰਨੇ </a:t>
            </a:r>
            <a:endParaRPr sz="3600" i="0" u="none" strike="noStrike" cap="none">
              <a:solidFill>
                <a:schemeClr val="dk1"/>
              </a:solidFill>
              <a:latin typeface="Baloo Paaji 2"/>
              <a:ea typeface="Baloo Paaji 2"/>
              <a:cs typeface="Baloo Paaji 2"/>
              <a:sym typeface="Baloo Paaji 2"/>
            </a:endParaRPr>
          </a:p>
          <a:p>
            <a:pPr marL="628714" marR="0" lvl="0" indent="-571500" algn="l" rtl="0">
              <a:lnSpc>
                <a:spcPct val="150000"/>
              </a:lnSpc>
              <a:spcBef>
                <a:spcPts val="1800"/>
              </a:spcBef>
              <a:spcAft>
                <a:spcPts val="0"/>
              </a:spcAft>
              <a:buClr>
                <a:schemeClr val="dk2"/>
              </a:buClr>
              <a:buSzPts val="3960"/>
              <a:buFont typeface="Baloo Paaji 2"/>
              <a:buChar char="•"/>
            </a:pPr>
            <a:r>
              <a:rPr lang="en-US" sz="3600" i="0" u="none" strike="noStrike" cap="none">
                <a:solidFill>
                  <a:schemeClr val="dk1"/>
                </a:solidFill>
                <a:latin typeface="Baloo Paaji 2"/>
                <a:ea typeface="Baloo Paaji 2"/>
                <a:cs typeface="Baloo Paaji 2"/>
                <a:sym typeface="Baloo Paaji 2"/>
              </a:rPr>
              <a:t>ਤੁਹਾਡੀ ਨਿੱਜੀ ਸਿਹਤ ਜਾਣਕਾਰੀ ਦੀ ਰੱਖਿਆ ਕਿਵੇਂ ਕਰਨੀ?</a:t>
            </a:r>
            <a:endParaRPr sz="3600" i="0" u="none" strike="noStrike" cap="none">
              <a:solidFill>
                <a:schemeClr val="dk1"/>
              </a:solidFill>
              <a:latin typeface="Baloo Paaji 2"/>
              <a:ea typeface="Baloo Paaji 2"/>
              <a:cs typeface="Baloo Paaji 2"/>
              <a:sym typeface="Baloo Paaji 2"/>
            </a:endParaRPr>
          </a:p>
          <a:p>
            <a:pPr marL="628714" marR="0" lvl="0" indent="-571500" algn="l" rtl="0">
              <a:lnSpc>
                <a:spcPct val="150000"/>
              </a:lnSpc>
              <a:spcBef>
                <a:spcPts val="1800"/>
              </a:spcBef>
              <a:spcAft>
                <a:spcPts val="1800"/>
              </a:spcAft>
              <a:buClr>
                <a:schemeClr val="dk2"/>
              </a:buClr>
              <a:buSzPts val="3960"/>
              <a:buFont typeface="Baloo Paaji 2"/>
              <a:buChar char="•"/>
            </a:pPr>
            <a:r>
              <a:rPr lang="en-US" sz="3600" i="0" u="none" strike="noStrike" cap="none">
                <a:solidFill>
                  <a:schemeClr val="dk1"/>
                </a:solidFill>
                <a:latin typeface="Baloo Paaji 2"/>
                <a:ea typeface="Baloo Paaji 2"/>
                <a:cs typeface="Baloo Paaji 2"/>
                <a:sym typeface="Baloo Paaji 2"/>
              </a:rPr>
              <a:t>ਉਦਾਹਰਣ ਲਈ: ਹੈਲਥ ਗੇਟਵੇ</a:t>
            </a:r>
            <a:endParaRPr sz="3600" i="0" u="none" strike="noStrike" cap="none">
              <a:solidFill>
                <a:schemeClr val="dk1"/>
              </a:solidFill>
              <a:latin typeface="Baloo Paaji 2"/>
              <a:ea typeface="Baloo Paaji 2"/>
              <a:cs typeface="Baloo Paaji 2"/>
              <a:sym typeface="Baloo Paaji 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611"/>
        <p:cNvGrpSpPr/>
        <p:nvPr/>
      </p:nvGrpSpPr>
      <p:grpSpPr>
        <a:xfrm>
          <a:off x="0" y="0"/>
          <a:ext cx="0" cy="0"/>
          <a:chOff x="0" y="0"/>
          <a:chExt cx="0" cy="0"/>
        </a:xfrm>
      </p:grpSpPr>
      <p:sp>
        <p:nvSpPr>
          <p:cNvPr id="612" name="Google Shape;612;p41"/>
          <p:cNvSpPr txBox="1"/>
          <p:nvPr/>
        </p:nvSpPr>
        <p:spPr>
          <a:xfrm>
            <a:off x="1506030" y="1061206"/>
            <a:ext cx="13664697"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Clr>
                <a:srgbClr val="000000"/>
              </a:buClr>
              <a:buSzPts val="7000"/>
              <a:buFont typeface="Arial"/>
              <a:buNone/>
            </a:pPr>
            <a:r>
              <a:rPr lang="en-US" sz="7000" b="1">
                <a:solidFill>
                  <a:schemeClr val="lt1"/>
                </a:solidFill>
                <a:latin typeface="Baloo Paaji 2"/>
                <a:ea typeface="Baloo Paaji 2"/>
                <a:cs typeface="Baloo Paaji 2"/>
                <a:sym typeface="Baloo Paaji 2"/>
              </a:rPr>
              <a:t>ਉਦਾਹਰਣ ਲਈ: ਹੈਲਥ ਗੇਟਵੇ</a:t>
            </a:r>
            <a:endParaRPr sz="7000" b="1">
              <a:solidFill>
                <a:schemeClr val="lt1"/>
              </a:solidFill>
              <a:latin typeface="Baloo Paaji 2"/>
              <a:ea typeface="Baloo Paaji 2"/>
              <a:cs typeface="Baloo Paaji 2"/>
              <a:sym typeface="Baloo Paaji 2"/>
            </a:endParaRPr>
          </a:p>
          <a:p>
            <a:pPr marL="0" marR="0" lvl="0" indent="0" algn="l" rtl="0">
              <a:lnSpc>
                <a:spcPct val="140011"/>
              </a:lnSpc>
              <a:spcBef>
                <a:spcPts val="0"/>
              </a:spcBef>
              <a:spcAft>
                <a:spcPts val="0"/>
              </a:spcAft>
              <a:buClr>
                <a:srgbClr val="000000"/>
              </a:buClr>
              <a:buSzPts val="7000"/>
              <a:buFont typeface="Arial"/>
              <a:buNone/>
            </a:pPr>
            <a:endParaRPr sz="7000" b="1">
              <a:solidFill>
                <a:schemeClr val="lt1"/>
              </a:solidFill>
            </a:endParaRPr>
          </a:p>
        </p:txBody>
      </p:sp>
      <p:pic>
        <p:nvPicPr>
          <p:cNvPr id="613" name="Google Shape;613;p41" descr="Talk To Doctor On Mobile Clipart (984x944), Png Download"/>
          <p:cNvPicPr preferRelativeResize="0"/>
          <p:nvPr/>
        </p:nvPicPr>
        <p:blipFill rotWithShape="1">
          <a:blip r:embed="rId3">
            <a:alphaModFix/>
          </a:blip>
          <a:srcRect/>
          <a:stretch/>
        </p:blipFill>
        <p:spPr>
          <a:xfrm>
            <a:off x="12123173" y="3876784"/>
            <a:ext cx="5115540" cy="5076190"/>
          </a:xfrm>
          <a:prstGeom prst="rect">
            <a:avLst/>
          </a:prstGeom>
          <a:noFill/>
          <a:ln>
            <a:noFill/>
          </a:ln>
        </p:spPr>
      </p:pic>
      <p:sp>
        <p:nvSpPr>
          <p:cNvPr id="614" name="Google Shape;614;p41"/>
          <p:cNvSpPr/>
          <p:nvPr/>
        </p:nvSpPr>
        <p:spPr>
          <a:xfrm>
            <a:off x="15170727" y="8887573"/>
            <a:ext cx="219751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679CF6"/>
                </a:solidFill>
                <a:latin typeface="Arial"/>
                <a:ea typeface="Arial"/>
                <a:cs typeface="Arial"/>
                <a:sym typeface="Arial"/>
              </a:rPr>
              <a:t>(Author unknown, n.d.)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42"/>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ਹੈਲਥ ਗੇਟਵੇ ਕੀ ਹੈ?</a:t>
            </a:r>
            <a:endParaRPr sz="7200" i="0" u="none" strike="noStrike" cap="none">
              <a:solidFill>
                <a:srgbClr val="034092"/>
              </a:solidFill>
              <a:latin typeface="Baloo Paaji 2"/>
              <a:ea typeface="Baloo Paaji 2"/>
              <a:cs typeface="Baloo Paaji 2"/>
              <a:sym typeface="Baloo Paaji 2"/>
            </a:endParaRPr>
          </a:p>
        </p:txBody>
      </p:sp>
      <p:sp>
        <p:nvSpPr>
          <p:cNvPr id="620" name="Google Shape;620;p42"/>
          <p:cNvSpPr txBox="1"/>
          <p:nvPr/>
        </p:nvSpPr>
        <p:spPr>
          <a:xfrm>
            <a:off x="1182749" y="2686555"/>
            <a:ext cx="15688375" cy="5657687"/>
          </a:xfrm>
          <a:prstGeom prst="rect">
            <a:avLst/>
          </a:prstGeom>
          <a:noFill/>
          <a:ln>
            <a:noFill/>
          </a:ln>
        </p:spPr>
        <p:txBody>
          <a:bodyPr spcFirstLastPara="1" wrap="square" lIns="0" tIns="0" rIns="0" bIns="0" anchor="t" anchorCtr="0">
            <a:noAutofit/>
          </a:bodyPr>
          <a:lstStyle/>
          <a:p>
            <a:pPr marL="628714" marR="0" lvl="0" indent="-320040" algn="l" rtl="0">
              <a:lnSpc>
                <a:spcPct val="150000"/>
              </a:lnSpc>
              <a:spcBef>
                <a:spcPts val="0"/>
              </a:spcBef>
              <a:spcAft>
                <a:spcPts val="0"/>
              </a:spcAft>
              <a:buClr>
                <a:schemeClr val="dk2"/>
              </a:buClr>
              <a:buSzPts val="3960"/>
              <a:buFont typeface="Arial"/>
              <a:buNone/>
            </a:pPr>
            <a:endParaRPr sz="3600" b="0" i="0" u="none" strike="noStrike" cap="none">
              <a:solidFill>
                <a:schemeClr val="dk1"/>
              </a:solidFill>
              <a:latin typeface="Arial"/>
              <a:ea typeface="Arial"/>
              <a:cs typeface="Arial"/>
              <a:sym typeface="Arial"/>
            </a:endParaRPr>
          </a:p>
        </p:txBody>
      </p:sp>
      <p:sp>
        <p:nvSpPr>
          <p:cNvPr id="621" name="Google Shape;621;p42"/>
          <p:cNvSpPr txBox="1"/>
          <p:nvPr/>
        </p:nvSpPr>
        <p:spPr>
          <a:xfrm>
            <a:off x="956385" y="2686555"/>
            <a:ext cx="15688375" cy="5657687"/>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ਹੈਲਥ ਗੇਟਵੇ ਬੀ ਸੀ ਸਰਕਾਰ ਦੁਆਰਾ ਬਣਾਇਆ ਇੱਕ ਪਲੈਟਫੋਰਮ ਹੈ।</a:t>
            </a:r>
            <a:r>
              <a:rPr lang="en-US" sz="3600" i="0" u="none" strike="noStrike" cap="non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ਇਹ ਲੋਕਾਂ ਲਈ ਆਪਣੀ ਨਿੱਜੀ ਸਿਹਤ ਜਾਣਕਾਰੀ ਔਨਲਾਈਨ ਦੇਖਣ ਲਈ ਹੈ।</a:t>
            </a:r>
            <a:endParaRPr>
              <a:latin typeface="Baloo Paaji 2"/>
              <a:ea typeface="Baloo Paaji 2"/>
              <a:cs typeface="Baloo Paaji 2"/>
              <a:sym typeface="Baloo Paaji 2"/>
            </a:endParaRPr>
          </a:p>
          <a:p>
            <a:pPr marL="628714" marR="0" lvl="0" indent="-571500" algn="l" rtl="0">
              <a:lnSpc>
                <a:spcPct val="150000"/>
              </a:lnSpc>
              <a:spcBef>
                <a:spcPts val="180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ਹੈਲਥ ਗੇਟਵੇ ਤੁਹਾਨੂੰ ਇੱਕ ਡਿਜੀਟਲ ਜਗਾ 'ਤੇ ਤੁਹਾਡੀਆਂ ਕਈ ਕਿਸਮਾਂ ਦੀ ਨਿੱਜੀ ਸਿਹਤ ਜਾਣਕਾਰੀ ਦੇਖਣ ਦੀ ਇਜਾਜ਼ਤ ਦਿੰਦਾ ਹੈ</a:t>
            </a:r>
            <a:endParaRPr sz="3600">
              <a:solidFill>
                <a:schemeClr val="dk1"/>
              </a:solidFill>
              <a:latin typeface="Baloo Paaji 2"/>
              <a:ea typeface="Baloo Paaji 2"/>
              <a:cs typeface="Baloo Paaji 2"/>
              <a:sym typeface="Baloo Paaji 2"/>
            </a:endParaRPr>
          </a:p>
          <a:p>
            <a:pPr marL="57213" marR="0" lvl="0" indent="0" algn="l" rtl="0">
              <a:lnSpc>
                <a:spcPct val="150000"/>
              </a:lnSpc>
              <a:spcBef>
                <a:spcPts val="0"/>
              </a:spcBef>
              <a:spcAft>
                <a:spcPts val="0"/>
              </a:spcAft>
              <a:buNone/>
            </a:pPr>
            <a:endParaRPr sz="3600" b="0" i="0" u="none" strike="noStrike" cap="none">
              <a:solidFill>
                <a:schemeClr val="dk1"/>
              </a:solidFill>
              <a:latin typeface="Arial"/>
              <a:ea typeface="Arial"/>
              <a:cs typeface="Arial"/>
              <a:sym typeface="Arial"/>
            </a:endParaRPr>
          </a:p>
          <a:p>
            <a:pPr marL="57213" marR="0" lvl="0" indent="0" algn="l" rtl="0">
              <a:lnSpc>
                <a:spcPct val="150000"/>
              </a:lnSpc>
              <a:spcBef>
                <a:spcPts val="0"/>
              </a:spcBef>
              <a:spcAft>
                <a:spcPts val="0"/>
              </a:spcAft>
              <a:buNone/>
            </a:pPr>
            <a:endParaRPr sz="3600" b="0" i="0" u="none" strike="noStrike" cap="none">
              <a:solidFill>
                <a:schemeClr val="dk1"/>
              </a:solidFill>
              <a:latin typeface="Arial"/>
              <a:ea typeface="Arial"/>
              <a:cs typeface="Arial"/>
              <a:sym typeface="Arial"/>
            </a:endParaRPr>
          </a:p>
          <a:p>
            <a:pPr marL="628714" marR="0" lvl="0" indent="-320040" algn="l" rtl="0">
              <a:lnSpc>
                <a:spcPct val="150000"/>
              </a:lnSpc>
              <a:spcBef>
                <a:spcPts val="0"/>
              </a:spcBef>
              <a:spcAft>
                <a:spcPts val="0"/>
              </a:spcAft>
              <a:buClr>
                <a:schemeClr val="dk2"/>
              </a:buClr>
              <a:buSzPts val="3960"/>
              <a:buFont typeface="Arial"/>
              <a:buNone/>
            </a:pPr>
            <a:endParaRPr sz="3600" b="0" i="0" u="none" strike="noStrike" cap="none">
              <a:solidFill>
                <a:schemeClr val="dk1"/>
              </a:solidFill>
              <a:latin typeface="Arial"/>
              <a:ea typeface="Arial"/>
              <a:cs typeface="Arial"/>
              <a:sym typeface="Arial"/>
            </a:endParaRPr>
          </a:p>
          <a:p>
            <a:pPr marL="628714" marR="0" lvl="0" indent="-320040" algn="l" rtl="0">
              <a:lnSpc>
                <a:spcPct val="150000"/>
              </a:lnSpc>
              <a:spcBef>
                <a:spcPts val="0"/>
              </a:spcBef>
              <a:spcAft>
                <a:spcPts val="0"/>
              </a:spcAft>
              <a:buClr>
                <a:schemeClr val="dk2"/>
              </a:buClr>
              <a:buSzPts val="3960"/>
              <a:buFont typeface="Arial"/>
              <a:buNone/>
            </a:pPr>
            <a:endParaRPr sz="360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3"/>
          <p:cNvSpPr txBox="1"/>
          <p:nvPr/>
        </p:nvSpPr>
        <p:spPr>
          <a:xfrm>
            <a:off x="1182749" y="1136093"/>
            <a:ext cx="16850070" cy="223885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6400"/>
              <a:buFont typeface="Arial"/>
              <a:buNone/>
            </a:pPr>
            <a:r>
              <a:rPr lang="en-US" sz="6400">
                <a:solidFill>
                  <a:srgbClr val="034092"/>
                </a:solidFill>
                <a:latin typeface="Baloo Paaji 2"/>
                <a:ea typeface="Baloo Paaji 2"/>
                <a:cs typeface="Baloo Paaji 2"/>
                <a:sym typeface="Baloo Paaji 2"/>
              </a:rPr>
              <a:t>ਹੈਲਥ ਗੇਟਵੇ ਦੀ ਵਰਤੋਂ ਕਰਕੇ ਤੁਸੀਂ ਕੀ ਦੇਖ ਸਕਦੇ ਹੋ</a:t>
            </a:r>
            <a:endParaRPr sz="6400">
              <a:solidFill>
                <a:srgbClr val="034092"/>
              </a:solidFill>
              <a:latin typeface="Baloo Paaji 2"/>
              <a:ea typeface="Baloo Paaji 2"/>
              <a:cs typeface="Baloo Paaji 2"/>
              <a:sym typeface="Baloo Paaji 2"/>
            </a:endParaRPr>
          </a:p>
        </p:txBody>
      </p:sp>
      <p:sp>
        <p:nvSpPr>
          <p:cNvPr id="627" name="Google Shape;627;p43"/>
          <p:cNvSpPr txBox="1"/>
          <p:nvPr/>
        </p:nvSpPr>
        <p:spPr>
          <a:xfrm>
            <a:off x="1182749" y="2657556"/>
            <a:ext cx="15688375" cy="5657687"/>
          </a:xfrm>
          <a:prstGeom prst="rect">
            <a:avLst/>
          </a:prstGeom>
          <a:noFill/>
          <a:ln>
            <a:noFill/>
          </a:ln>
        </p:spPr>
        <p:txBody>
          <a:bodyPr spcFirstLastPara="1" wrap="square" lIns="0" tIns="0" rIns="0" bIns="0" anchor="t" anchorCtr="0">
            <a:noAutofit/>
          </a:bodyPr>
          <a:lstStyle/>
          <a:p>
            <a:pPr marL="57213" marR="0" lvl="0" indent="0" algn="l" rtl="0">
              <a:lnSpc>
                <a:spcPct val="150000"/>
              </a:lnSpc>
              <a:spcBef>
                <a:spcPts val="0"/>
              </a:spcBef>
              <a:spcAft>
                <a:spcPts val="0"/>
              </a:spcAft>
              <a:buNone/>
            </a:pPr>
            <a:r>
              <a:rPr lang="en-US" sz="3600">
                <a:solidFill>
                  <a:schemeClr val="dk1"/>
                </a:solidFill>
                <a:latin typeface="Baloo Paaji 2"/>
                <a:ea typeface="Baloo Paaji 2"/>
                <a:cs typeface="Baloo Paaji 2"/>
                <a:sym typeface="Baloo Paaji 2"/>
              </a:rPr>
              <a:t>ਹੈਲਥ ਗੇਟਵੇ ਰਾਹੀਂ, ਤੁਸੀਂ ਇਸਨੂੰ ਦੇਖ ਸਕਦੇ ਹੋ:</a:t>
            </a:r>
            <a:endParaRPr sz="3600">
              <a:solidFill>
                <a:schemeClr val="dk1"/>
              </a:solidFill>
              <a:latin typeface="Baloo Paaji 2"/>
              <a:ea typeface="Baloo Paaji 2"/>
              <a:cs typeface="Baloo Paaji 2"/>
              <a:sym typeface="Baloo Paaji 2"/>
            </a:endParaRPr>
          </a:p>
          <a:p>
            <a:pPr marL="628714" marR="0" lvl="0" indent="-571500" algn="l" rtl="0">
              <a:lnSpc>
                <a:spcPct val="150000"/>
              </a:lnSpc>
              <a:spcBef>
                <a:spcPts val="180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ਸਿਹਤ ਅਤੇ ਹਸਪਤਾਲ ਦੇ ਮੁਲਾਕਾਤਾਂ</a:t>
            </a:r>
            <a:endParaRPr>
              <a:latin typeface="Baloo Paaji 2"/>
              <a:ea typeface="Baloo Paaji 2"/>
              <a:cs typeface="Baloo Paaji 2"/>
              <a:sym typeface="Baloo Paaji 2"/>
            </a:endParaRPr>
          </a:p>
          <a:p>
            <a:pPr marL="628714" marR="0" lvl="0"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ਦਵਾਈਆਂ</a:t>
            </a:r>
            <a:endParaRPr>
              <a:latin typeface="Baloo Paaji 2"/>
              <a:ea typeface="Baloo Paaji 2"/>
              <a:cs typeface="Baloo Paaji 2"/>
              <a:sym typeface="Baloo Paaji 2"/>
            </a:endParaRPr>
          </a:p>
          <a:p>
            <a:pPr marL="628713" marR="0" lvl="0"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ਲੈਬ ਦੇ ਨਤੀਜੇ</a:t>
            </a:r>
            <a:endParaRPr sz="3600">
              <a:solidFill>
                <a:schemeClr val="dk1"/>
              </a:solidFill>
              <a:latin typeface="Baloo Paaji 2"/>
              <a:ea typeface="Baloo Paaji 2"/>
              <a:cs typeface="Baloo Paaji 2"/>
              <a:sym typeface="Baloo Paaji 2"/>
            </a:endParaRPr>
          </a:p>
          <a:p>
            <a:pPr marL="628714" marR="0" lvl="0"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ਟੀਕਾਕਰਨ ਰਿਕਾਰਡ</a:t>
            </a:r>
            <a:endParaRPr sz="3600">
              <a:solidFill>
                <a:schemeClr val="dk1"/>
              </a:solidFill>
              <a:latin typeface="Baloo Paaji 2"/>
              <a:ea typeface="Baloo Paaji 2"/>
              <a:cs typeface="Baloo Paaji 2"/>
              <a:sym typeface="Baloo Paaji 2"/>
            </a:endParaRPr>
          </a:p>
          <a:p>
            <a:pPr marL="628714" marR="0" lvl="0"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ਕੋਵਿਡ-19 ਟੀਕਾਕਰਨ ਦਾ ਸਬੂਤ</a:t>
            </a:r>
            <a:endParaRPr sz="3600">
              <a:solidFill>
                <a:schemeClr val="dk1"/>
              </a:solidFill>
              <a:latin typeface="Baloo Paaji 2"/>
              <a:ea typeface="Baloo Paaji 2"/>
              <a:cs typeface="Baloo Paaji 2"/>
              <a:sym typeface="Baloo Paaji 2"/>
            </a:endParaRPr>
          </a:p>
          <a:p>
            <a:pPr marL="628714" marR="0" lvl="0"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ਅਤੇ ਹੋਰ</a:t>
            </a:r>
            <a:r>
              <a:rPr lang="en-US" sz="3600" i="0" u="none" strike="noStrike" cap="none">
                <a:solidFill>
                  <a:schemeClr val="dk1"/>
                </a:solidFill>
                <a:latin typeface="Baloo Paaji 2"/>
                <a:ea typeface="Baloo Paaji 2"/>
                <a:cs typeface="Baloo Paaji 2"/>
                <a:sym typeface="Baloo Paaji 2"/>
              </a:rPr>
              <a:t>…</a:t>
            </a:r>
            <a:endParaRPr>
              <a:latin typeface="Baloo Paaji 2"/>
              <a:ea typeface="Baloo Paaji 2"/>
              <a:cs typeface="Baloo Paaji 2"/>
              <a:sym typeface="Baloo Paaji 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44"/>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ਤੁਸੀਂ ਹੈਲਥ ਗੇਟਵੇ ਕਦੋਂ ਵਰਤ ਸਕਦੇ ਹੋ?</a:t>
            </a:r>
            <a:endParaRPr sz="7200" i="0" u="none" strike="noStrike" cap="none">
              <a:solidFill>
                <a:srgbClr val="034092"/>
              </a:solidFill>
              <a:latin typeface="Baloo Paaji 2"/>
              <a:ea typeface="Baloo Paaji 2"/>
              <a:cs typeface="Baloo Paaji 2"/>
              <a:sym typeface="Baloo Paaji 2"/>
            </a:endParaRPr>
          </a:p>
        </p:txBody>
      </p:sp>
      <p:grpSp>
        <p:nvGrpSpPr>
          <p:cNvPr id="633" name="Google Shape;633;p44"/>
          <p:cNvGrpSpPr/>
          <p:nvPr/>
        </p:nvGrpSpPr>
        <p:grpSpPr>
          <a:xfrm>
            <a:off x="832104" y="2936974"/>
            <a:ext cx="16623791" cy="5884811"/>
            <a:chOff x="1024129" y="2315182"/>
            <a:chExt cx="16623791" cy="5884811"/>
          </a:xfrm>
        </p:grpSpPr>
        <p:pic>
          <p:nvPicPr>
            <p:cNvPr id="634" name="Google Shape;634;p44"/>
            <p:cNvPicPr preferRelativeResize="0"/>
            <p:nvPr/>
          </p:nvPicPr>
          <p:blipFill rotWithShape="1">
            <a:blip r:embed="rId3">
              <a:alphaModFix/>
            </a:blip>
            <a:srcRect l="18254" t="8402" r="15977" b="-2410"/>
            <a:stretch/>
          </p:blipFill>
          <p:spPr>
            <a:xfrm>
              <a:off x="1024129" y="2315182"/>
              <a:ext cx="3236976" cy="4626864"/>
            </a:xfrm>
            <a:prstGeom prst="rect">
              <a:avLst/>
            </a:prstGeom>
            <a:noFill/>
            <a:ln>
              <a:noFill/>
            </a:ln>
          </p:spPr>
        </p:pic>
        <p:pic>
          <p:nvPicPr>
            <p:cNvPr id="635" name="Google Shape;635;p44"/>
            <p:cNvPicPr preferRelativeResize="0"/>
            <p:nvPr/>
          </p:nvPicPr>
          <p:blipFill rotWithShape="1">
            <a:blip r:embed="rId4">
              <a:alphaModFix/>
            </a:blip>
            <a:srcRect/>
            <a:stretch/>
          </p:blipFill>
          <p:spPr>
            <a:xfrm>
              <a:off x="4772397" y="2720107"/>
              <a:ext cx="3447468" cy="4626864"/>
            </a:xfrm>
            <a:prstGeom prst="rect">
              <a:avLst/>
            </a:prstGeom>
            <a:noFill/>
            <a:ln>
              <a:noFill/>
            </a:ln>
          </p:spPr>
        </p:pic>
        <p:pic>
          <p:nvPicPr>
            <p:cNvPr id="636" name="Google Shape;636;p44"/>
            <p:cNvPicPr preferRelativeResize="0"/>
            <p:nvPr/>
          </p:nvPicPr>
          <p:blipFill rotWithShape="1">
            <a:blip r:embed="rId5">
              <a:alphaModFix/>
            </a:blip>
            <a:srcRect/>
            <a:stretch/>
          </p:blipFill>
          <p:spPr>
            <a:xfrm>
              <a:off x="8867821" y="3158629"/>
              <a:ext cx="4541088" cy="3969741"/>
            </a:xfrm>
            <a:prstGeom prst="rect">
              <a:avLst/>
            </a:prstGeom>
            <a:noFill/>
            <a:ln>
              <a:noFill/>
            </a:ln>
          </p:spPr>
        </p:pic>
        <p:pic>
          <p:nvPicPr>
            <p:cNvPr id="637" name="Google Shape;637;p44"/>
            <p:cNvPicPr preferRelativeResize="0"/>
            <p:nvPr/>
          </p:nvPicPr>
          <p:blipFill rotWithShape="1">
            <a:blip r:embed="rId6">
              <a:alphaModFix/>
            </a:blip>
            <a:srcRect l="19881" t="9710" r="14863" b="12173"/>
            <a:stretch/>
          </p:blipFill>
          <p:spPr>
            <a:xfrm>
              <a:off x="13947781" y="3158627"/>
              <a:ext cx="3316090" cy="3969742"/>
            </a:xfrm>
            <a:prstGeom prst="rect">
              <a:avLst/>
            </a:prstGeom>
            <a:noFill/>
            <a:ln>
              <a:noFill/>
            </a:ln>
          </p:spPr>
        </p:pic>
        <p:pic>
          <p:nvPicPr>
            <p:cNvPr id="638" name="Google Shape;638;p44"/>
            <p:cNvPicPr preferRelativeResize="0"/>
            <p:nvPr/>
          </p:nvPicPr>
          <p:blipFill rotWithShape="1">
            <a:blip r:embed="rId7">
              <a:alphaModFix/>
            </a:blip>
            <a:srcRect l="29715" t="24969" r="27566" b="18220"/>
            <a:stretch/>
          </p:blipFill>
          <p:spPr>
            <a:xfrm rot="778321">
              <a:off x="15729907" y="4759310"/>
              <a:ext cx="1528329" cy="2032455"/>
            </a:xfrm>
            <a:prstGeom prst="rect">
              <a:avLst/>
            </a:prstGeom>
            <a:noFill/>
            <a:ln>
              <a:noFill/>
            </a:ln>
          </p:spPr>
        </p:pic>
        <p:sp>
          <p:nvSpPr>
            <p:cNvPr id="639" name="Google Shape;639;p44"/>
            <p:cNvSpPr/>
            <p:nvPr/>
          </p:nvSpPr>
          <p:spPr>
            <a:xfrm>
              <a:off x="1024129" y="6823261"/>
              <a:ext cx="16623791" cy="1376732"/>
            </a:xfrm>
            <a:prstGeom prst="rightArrow">
              <a:avLst>
                <a:gd name="adj1" fmla="val 50000"/>
                <a:gd name="adj2" fmla="val 50000"/>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45"/>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None/>
            </a:pPr>
            <a:r>
              <a:rPr lang="en-US" sz="7200" dirty="0" err="1">
                <a:solidFill>
                  <a:srgbClr val="034092"/>
                </a:solidFill>
                <a:latin typeface="Baloo Paaji 2"/>
                <a:ea typeface="Baloo Paaji 2"/>
                <a:cs typeface="Baloo Paaji 2"/>
                <a:sym typeface="Baloo Paaji 2"/>
              </a:rPr>
              <a:t>ਤੁਸੀਂ</a:t>
            </a:r>
            <a:r>
              <a:rPr lang="en-US" sz="7200" dirty="0">
                <a:solidFill>
                  <a:srgbClr val="034092"/>
                </a:solidFill>
                <a:latin typeface="Baloo Paaji 2"/>
                <a:ea typeface="Baloo Paaji 2"/>
                <a:cs typeface="Baloo Paaji 2"/>
                <a:sym typeface="Baloo Paaji 2"/>
              </a:rPr>
              <a:t> </a:t>
            </a:r>
            <a:r>
              <a:rPr lang="en-US" sz="7200">
                <a:solidFill>
                  <a:srgbClr val="034092"/>
                </a:solidFill>
                <a:latin typeface="Baloo Paaji 2"/>
                <a:ea typeface="Baloo Paaji 2"/>
                <a:cs typeface="Baloo Paaji 2"/>
                <a:sym typeface="Baloo Paaji 2"/>
              </a:rPr>
              <a:t>ਹੈਲਥ</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ਗੇਟਵੇ</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ਨੂੰ</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ਕਿਦਾ</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ਵਰਤ</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ਸਕਦੇ</a:t>
            </a:r>
            <a:r>
              <a:rPr lang="en-US" sz="7200" dirty="0">
                <a:solidFill>
                  <a:srgbClr val="034092"/>
                </a:solidFill>
                <a:latin typeface="Baloo Paaji 2"/>
                <a:ea typeface="Baloo Paaji 2"/>
                <a:cs typeface="Baloo Paaji 2"/>
                <a:sym typeface="Baloo Paaji 2"/>
              </a:rPr>
              <a:t> </a:t>
            </a:r>
            <a:r>
              <a:rPr lang="en-US" sz="7200" dirty="0" err="1">
                <a:solidFill>
                  <a:srgbClr val="034092"/>
                </a:solidFill>
                <a:latin typeface="Baloo Paaji 2"/>
                <a:ea typeface="Baloo Paaji 2"/>
                <a:cs typeface="Baloo Paaji 2"/>
                <a:sym typeface="Baloo Paaji 2"/>
              </a:rPr>
              <a:t>ਹੋ</a:t>
            </a:r>
            <a:r>
              <a:rPr lang="en-US" sz="7200" dirty="0">
                <a:solidFill>
                  <a:srgbClr val="034092"/>
                </a:solidFill>
                <a:latin typeface="Baloo Paaji 2"/>
                <a:ea typeface="Baloo Paaji 2"/>
                <a:cs typeface="Baloo Paaji 2"/>
                <a:sym typeface="Baloo Paaji 2"/>
              </a:rPr>
              <a:t>?</a:t>
            </a:r>
            <a:endParaRPr dirty="0">
              <a:latin typeface="Baloo Paaji 2"/>
              <a:ea typeface="Baloo Paaji 2"/>
              <a:cs typeface="Baloo Paaji 2"/>
              <a:sym typeface="Baloo Paaji 2"/>
            </a:endParaRPr>
          </a:p>
        </p:txBody>
      </p:sp>
      <p:sp>
        <p:nvSpPr>
          <p:cNvPr id="645" name="Google Shape;645;p45"/>
          <p:cNvSpPr txBox="1"/>
          <p:nvPr/>
        </p:nvSpPr>
        <p:spPr>
          <a:xfrm>
            <a:off x="1182749" y="2686555"/>
            <a:ext cx="15688375" cy="5657687"/>
          </a:xfrm>
          <a:prstGeom prst="rect">
            <a:avLst/>
          </a:prstGeom>
          <a:noFill/>
          <a:ln>
            <a:noFill/>
          </a:ln>
        </p:spPr>
        <p:txBody>
          <a:bodyPr spcFirstLastPara="1" wrap="square" lIns="0" tIns="0" rIns="0" bIns="0" anchor="t" anchorCtr="0">
            <a:noAutofit/>
          </a:bodyPr>
          <a:lstStyle/>
          <a:p>
            <a:pPr marL="628714" marR="0" lvl="0" indent="-320040" algn="l" rtl="0">
              <a:lnSpc>
                <a:spcPct val="150000"/>
              </a:lnSpc>
              <a:spcBef>
                <a:spcPts val="0"/>
              </a:spcBef>
              <a:spcAft>
                <a:spcPts val="0"/>
              </a:spcAft>
              <a:buClr>
                <a:schemeClr val="dk2"/>
              </a:buClr>
              <a:buSzPts val="3960"/>
              <a:buFont typeface="Arial"/>
              <a:buNone/>
            </a:pPr>
            <a:endParaRPr sz="3600" b="0" i="0" u="none" strike="noStrike" cap="none">
              <a:solidFill>
                <a:schemeClr val="dk1"/>
              </a:solidFill>
              <a:latin typeface="Arial"/>
              <a:ea typeface="Arial"/>
              <a:cs typeface="Arial"/>
              <a:sym typeface="Arial"/>
            </a:endParaRPr>
          </a:p>
        </p:txBody>
      </p:sp>
      <p:sp>
        <p:nvSpPr>
          <p:cNvPr id="646" name="Google Shape;646;p45"/>
          <p:cNvSpPr txBox="1"/>
          <p:nvPr/>
        </p:nvSpPr>
        <p:spPr>
          <a:xfrm>
            <a:off x="938097" y="2733342"/>
            <a:ext cx="15688375" cy="5657687"/>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ts val="3960"/>
              <a:buFont typeface="Baloo Paaji 2"/>
              <a:buChar char="•"/>
            </a:pPr>
            <a:r>
              <a:rPr lang="en-US" sz="3600" dirty="0" err="1">
                <a:solidFill>
                  <a:schemeClr val="dk1"/>
                </a:solidFill>
                <a:latin typeface="Baloo Paaji 2"/>
                <a:ea typeface="Baloo Paaji 2"/>
                <a:cs typeface="Baloo Paaji 2"/>
                <a:sym typeface="Baloo Paaji 2"/>
              </a:rPr>
              <a:t>ਤੁਸੀਂ</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ਹੈਲਥ</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ਗੇਟਵੇ</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ਐਪ</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ਨੂੰ</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ਵਰਤ</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ਕੇ</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ਜਾਂ</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ਉਹਨਾਂ</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ਦੀ</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ਵੈਬਸਾਈਟ</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ਤੇ</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ਜਾ</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ਕੇ</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ਹੈਲਥ</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ਗੇਟਵੇ</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ਨੂੰ</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ਵਰਤ</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ਸਕਦੇ</a:t>
            </a:r>
            <a:r>
              <a:rPr lang="en-US" sz="3600" dirty="0">
                <a:solidFill>
                  <a:schemeClr val="dk1"/>
                </a:solidFill>
                <a:latin typeface="Baloo Paaji 2"/>
                <a:ea typeface="Baloo Paaji 2"/>
                <a:cs typeface="Baloo Paaji 2"/>
                <a:sym typeface="Baloo Paaji 2"/>
              </a:rPr>
              <a:t> </a:t>
            </a:r>
            <a:r>
              <a:rPr lang="en-US" sz="3600" dirty="0" err="1">
                <a:solidFill>
                  <a:schemeClr val="dk1"/>
                </a:solidFill>
                <a:latin typeface="Baloo Paaji 2"/>
                <a:ea typeface="Baloo Paaji 2"/>
                <a:cs typeface="Baloo Paaji 2"/>
                <a:sym typeface="Baloo Paaji 2"/>
              </a:rPr>
              <a:t>ਹੋ</a:t>
            </a:r>
            <a:r>
              <a:rPr lang="en-US" sz="3600" i="0" u="none" strike="noStrike" cap="none" dirty="0">
                <a:solidFill>
                  <a:schemeClr val="dk1"/>
                </a:solidFill>
                <a:latin typeface="Baloo Paaji 2"/>
                <a:ea typeface="Baloo Paaji 2"/>
                <a:cs typeface="Baloo Paaji 2"/>
                <a:sym typeface="Baloo Paaji 2"/>
              </a:rPr>
              <a:t>: </a:t>
            </a:r>
            <a:r>
              <a:rPr lang="en-US" sz="3600" i="0" u="sng" strike="noStrike" cap="none" dirty="0">
                <a:solidFill>
                  <a:schemeClr val="dk1"/>
                </a:solidFill>
                <a:latin typeface="Baloo Paaji 2"/>
                <a:ea typeface="Baloo Paaji 2"/>
                <a:cs typeface="Baloo Paaji 2"/>
                <a:sym typeface="Baloo Paaji 2"/>
                <a:hlinkClick r:id="rId3">
                  <a:extLst>
                    <a:ext uri="{A12FA001-AC4F-418D-AE19-62706E023703}">
                      <ahyp:hlinkClr xmlns:ahyp="http://schemas.microsoft.com/office/drawing/2018/hyperlinkcolor" val="tx"/>
                    </a:ext>
                  </a:extLst>
                </a:hlinkClick>
              </a:rPr>
              <a:t>https://www.healthgateway.gov.bc.ca/</a:t>
            </a:r>
            <a:r>
              <a:rPr lang="en-US" sz="3600" i="0" u="none" strike="noStrike" cap="none" dirty="0">
                <a:solidFill>
                  <a:schemeClr val="dk1"/>
                </a:solidFill>
                <a:latin typeface="Baloo Paaji 2"/>
                <a:ea typeface="Baloo Paaji 2"/>
                <a:cs typeface="Baloo Paaji 2"/>
                <a:sym typeface="Baloo Paaji 2"/>
              </a:rPr>
              <a:t> </a:t>
            </a:r>
            <a:endParaRPr dirty="0">
              <a:latin typeface="Baloo Paaji 2"/>
              <a:ea typeface="Baloo Paaji 2"/>
              <a:cs typeface="Baloo Paaji 2"/>
              <a:sym typeface="Baloo Paaji 2"/>
            </a:endParaRPr>
          </a:p>
          <a:p>
            <a:pPr marL="57213" marR="0" lvl="0" indent="0" algn="l" rtl="0">
              <a:lnSpc>
                <a:spcPct val="150000"/>
              </a:lnSpc>
              <a:spcBef>
                <a:spcPts val="0"/>
              </a:spcBef>
              <a:spcAft>
                <a:spcPts val="0"/>
              </a:spcAft>
              <a:buNone/>
            </a:pPr>
            <a:endParaRPr sz="3600" b="0" i="0" u="none" strike="noStrike" cap="none" dirty="0">
              <a:solidFill>
                <a:schemeClr val="dk1"/>
              </a:solidFill>
              <a:latin typeface="Arial"/>
              <a:ea typeface="Arial"/>
              <a:cs typeface="Arial"/>
              <a:sym typeface="Arial"/>
            </a:endParaRPr>
          </a:p>
          <a:p>
            <a:pPr marL="628714" marR="0" lvl="0" indent="-320040" algn="l" rtl="0">
              <a:lnSpc>
                <a:spcPct val="150000"/>
              </a:lnSpc>
              <a:spcBef>
                <a:spcPts val="0"/>
              </a:spcBef>
              <a:spcAft>
                <a:spcPts val="0"/>
              </a:spcAft>
              <a:buClr>
                <a:schemeClr val="dk2"/>
              </a:buClr>
              <a:buSzPts val="3960"/>
              <a:buFont typeface="Arial"/>
              <a:buNone/>
            </a:pPr>
            <a:endParaRPr sz="3600" b="0" i="0" u="none" strike="noStrike" cap="none" dirty="0">
              <a:solidFill>
                <a:schemeClr val="dk1"/>
              </a:solidFill>
              <a:latin typeface="Arial"/>
              <a:ea typeface="Arial"/>
              <a:cs typeface="Arial"/>
              <a:sym typeface="Arial"/>
            </a:endParaRPr>
          </a:p>
          <a:p>
            <a:pPr marL="628714" marR="0" lvl="0" indent="-320040" algn="l" rtl="0">
              <a:lnSpc>
                <a:spcPct val="150000"/>
              </a:lnSpc>
              <a:spcBef>
                <a:spcPts val="0"/>
              </a:spcBef>
              <a:spcAft>
                <a:spcPts val="0"/>
              </a:spcAft>
              <a:buClr>
                <a:schemeClr val="dk2"/>
              </a:buClr>
              <a:buSzPts val="3960"/>
              <a:buFont typeface="Arial"/>
              <a:buNone/>
            </a:pPr>
            <a:endParaRPr sz="3600" b="0" i="0" u="none" strike="noStrike" cap="none" dirty="0">
              <a:solidFill>
                <a:schemeClr val="dk1"/>
              </a:solidFill>
              <a:latin typeface="Arial"/>
              <a:ea typeface="Arial"/>
              <a:cs typeface="Arial"/>
              <a:sym typeface="Arial"/>
            </a:endParaRPr>
          </a:p>
        </p:txBody>
      </p:sp>
      <p:pic>
        <p:nvPicPr>
          <p:cNvPr id="647" name="Google Shape;647;p45" descr="Access your health records with Health Gateway - Province of British  Columbia"/>
          <p:cNvPicPr preferRelativeResize="0"/>
          <p:nvPr/>
        </p:nvPicPr>
        <p:blipFill rotWithShape="1">
          <a:blip r:embed="rId4">
            <a:alphaModFix/>
          </a:blip>
          <a:srcRect/>
          <a:stretch/>
        </p:blipFill>
        <p:spPr>
          <a:xfrm>
            <a:off x="5837206" y="5515398"/>
            <a:ext cx="5890155" cy="366498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46"/>
          <p:cNvPicPr preferRelativeResize="0"/>
          <p:nvPr/>
        </p:nvPicPr>
        <p:blipFill rotWithShape="1">
          <a:blip r:embed="rId3">
            <a:alphaModFix/>
          </a:blip>
          <a:srcRect l="2" t="1" r="141" b="45658"/>
          <a:stretch/>
        </p:blipFill>
        <p:spPr>
          <a:xfrm>
            <a:off x="315839" y="3119029"/>
            <a:ext cx="17586399" cy="3643722"/>
          </a:xfrm>
          <a:prstGeom prst="rect">
            <a:avLst/>
          </a:prstGeom>
          <a:noFill/>
          <a:ln w="38100" cap="flat" cmpd="sng">
            <a:solidFill>
              <a:schemeClr val="dk1"/>
            </a:solidFill>
            <a:prstDash val="solid"/>
            <a:round/>
            <a:headEnd type="none" w="sm" len="sm"/>
            <a:tailEnd type="none" w="sm" len="sm"/>
          </a:ln>
        </p:spPr>
      </p:pic>
      <p:sp>
        <p:nvSpPr>
          <p:cNvPr id="653" name="Google Shape;653;p46"/>
          <p:cNvSpPr/>
          <p:nvPr/>
        </p:nvSpPr>
        <p:spPr>
          <a:xfrm>
            <a:off x="11715750" y="3857929"/>
            <a:ext cx="3829050" cy="1285572"/>
          </a:xfrm>
          <a:prstGeom prst="ellipse">
            <a:avLst/>
          </a:prstGeom>
          <a:noFill/>
          <a:ln w="7620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654" name="Google Shape;654;p46"/>
          <p:cNvSpPr/>
          <p:nvPr/>
        </p:nvSpPr>
        <p:spPr>
          <a:xfrm>
            <a:off x="3657600" y="4002829"/>
            <a:ext cx="7190987" cy="61730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5" name="Google Shape;655;p46"/>
          <p:cNvSpPr/>
          <p:nvPr/>
        </p:nvSpPr>
        <p:spPr>
          <a:xfrm>
            <a:off x="2951355" y="3563907"/>
            <a:ext cx="13130621" cy="180042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5400" b="0" i="0" u="none" strike="noStrike" cap="none">
                <a:solidFill>
                  <a:schemeClr val="dk1"/>
                </a:solidFill>
                <a:latin typeface="Arial"/>
                <a:ea typeface="Arial"/>
                <a:cs typeface="Arial"/>
                <a:sym typeface="Arial"/>
              </a:rPr>
              <a:t>https://www.healthgateway.gov.bc.ca/</a:t>
            </a:r>
            <a:endParaRPr/>
          </a:p>
        </p:txBody>
      </p:sp>
      <p:sp>
        <p:nvSpPr>
          <p:cNvPr id="656" name="Google Shape;656;p46"/>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7200">
                <a:solidFill>
                  <a:srgbClr val="034092"/>
                </a:solidFill>
              </a:rPr>
              <a:t>ਹੈਲਥ ਗੇਟਵੇ ਦੀ ਵਰਤੋਂ</a:t>
            </a:r>
            <a:endParaRPr sz="7200" b="0" i="0" u="none" strike="noStrike" cap="none">
              <a:solidFill>
                <a:srgbClr val="034092"/>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47"/>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lvl="0" indent="0" algn="l" rtl="0">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ਹੈਲਥ ਗੇਟਵੇ ਦੀ ਵਰਤੋਂ</a:t>
            </a:r>
            <a:r>
              <a:rPr lang="en-US" sz="7200" i="0" u="none" strike="noStrike" cap="none">
                <a:solidFill>
                  <a:srgbClr val="034092"/>
                </a:solidFill>
                <a:latin typeface="Baloo Paaji 2"/>
                <a:ea typeface="Baloo Paaji 2"/>
                <a:cs typeface="Baloo Paaji 2"/>
                <a:sym typeface="Baloo Paaji 2"/>
              </a:rPr>
              <a:t>: </a:t>
            </a:r>
            <a:r>
              <a:rPr lang="en-US" sz="7200">
                <a:solidFill>
                  <a:srgbClr val="034092"/>
                </a:solidFill>
                <a:latin typeface="Baloo Paaji 2"/>
                <a:ea typeface="Baloo Paaji 2"/>
                <a:cs typeface="Baloo Paaji 2"/>
                <a:sym typeface="Baloo Paaji 2"/>
              </a:rPr>
              <a:t>ਲੌਗਇਨ ਕਿਵੇਂ ਕਰਨਾ ਹੈ</a:t>
            </a:r>
            <a:endParaRPr sz="7200" i="0" u="none" strike="noStrike" cap="none">
              <a:solidFill>
                <a:srgbClr val="034092"/>
              </a:solidFill>
              <a:latin typeface="Baloo Paaji 2"/>
              <a:ea typeface="Baloo Paaji 2"/>
              <a:cs typeface="Baloo Paaji 2"/>
              <a:sym typeface="Baloo Paaji 2"/>
            </a:endParaRPr>
          </a:p>
        </p:txBody>
      </p:sp>
      <p:sp>
        <p:nvSpPr>
          <p:cNvPr id="662" name="Google Shape;662;p47"/>
          <p:cNvSpPr txBox="1"/>
          <p:nvPr/>
        </p:nvSpPr>
        <p:spPr>
          <a:xfrm>
            <a:off x="1182749" y="2534653"/>
            <a:ext cx="16125537" cy="6942962"/>
          </a:xfrm>
          <a:prstGeom prst="rect">
            <a:avLst/>
          </a:prstGeom>
          <a:noFill/>
          <a:ln>
            <a:noFill/>
          </a:ln>
        </p:spPr>
        <p:txBody>
          <a:bodyPr spcFirstLastPara="1" wrap="square" lIns="0" tIns="0" rIns="0" bIns="0" anchor="t" anchorCtr="0">
            <a:noAutofit/>
          </a:bodyPr>
          <a:lstStyle/>
          <a:p>
            <a:pPr marL="57213" marR="0" lvl="0" indent="0" algn="l" rtl="0">
              <a:lnSpc>
                <a:spcPct val="150000"/>
              </a:lnSpc>
              <a:spcBef>
                <a:spcPts val="0"/>
              </a:spcBef>
              <a:spcAft>
                <a:spcPts val="0"/>
              </a:spcAft>
              <a:buNone/>
            </a:pPr>
            <a:r>
              <a:rPr lang="en-US" sz="3600">
                <a:solidFill>
                  <a:schemeClr val="dk1"/>
                </a:solidFill>
                <a:latin typeface="Baloo Paaji 2"/>
                <a:ea typeface="Baloo Paaji 2"/>
                <a:cs typeface="Baloo Paaji 2"/>
                <a:sym typeface="Baloo Paaji 2"/>
              </a:rPr>
              <a:t>ਹੈਲਥ ਗੇਟਵੇ 'ਤੇ ਲੌਗਇਨ ਕਰਨ ਲਈ ਕਈ ਕੰਮਾਂ ਦੀ ਲੋੜ ਹੈ।</a:t>
            </a:r>
            <a:r>
              <a:rPr lang="en-US" sz="3600" i="0" u="none" strike="noStrike" cap="non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ਇਹ ਕੰਮ ਇਹ ਯਕੀਨ ਕਰਦਾ ਹੈ ਕਿ ਸਿਰਫ ਤੁਸੀਂ ਹੀ ਆਪਣਾ ਅਕੌਂਟ ਵਿੱਚ ਲੌਗਇਨ ਕਰ ਸਕਦੇ ਹੋ।</a:t>
            </a:r>
            <a:endParaRPr sz="3600">
              <a:solidFill>
                <a:schemeClr val="dk1"/>
              </a:solidFill>
              <a:latin typeface="Baloo Paaji 2"/>
              <a:ea typeface="Baloo Paaji 2"/>
              <a:cs typeface="Baloo Paaji 2"/>
              <a:sym typeface="Baloo Paaji 2"/>
            </a:endParaRPr>
          </a:p>
          <a:p>
            <a:pPr marL="57213" marR="0" lvl="0" indent="0" algn="l" rtl="0">
              <a:lnSpc>
                <a:spcPct val="150000"/>
              </a:lnSpc>
              <a:spcBef>
                <a:spcPts val="0"/>
              </a:spcBef>
              <a:spcAft>
                <a:spcPts val="0"/>
              </a:spcAft>
              <a:buNone/>
            </a:pPr>
            <a:endParaRPr sz="3600">
              <a:solidFill>
                <a:schemeClr val="dk1"/>
              </a:solidFill>
              <a:latin typeface="Baloo Paaji 2"/>
              <a:ea typeface="Baloo Paaji 2"/>
              <a:cs typeface="Baloo Paaji 2"/>
              <a:sym typeface="Baloo Paaji 2"/>
            </a:endParaRPr>
          </a:p>
          <a:p>
            <a:pPr marL="57213" marR="0" lvl="0" indent="0" algn="l" rtl="0">
              <a:lnSpc>
                <a:spcPct val="150000"/>
              </a:lnSpc>
              <a:spcBef>
                <a:spcPts val="0"/>
              </a:spcBef>
              <a:spcAft>
                <a:spcPts val="0"/>
              </a:spcAft>
              <a:buNone/>
            </a:pPr>
            <a:r>
              <a:rPr lang="en-US" sz="3600">
                <a:solidFill>
                  <a:schemeClr val="dk1"/>
                </a:solidFill>
                <a:latin typeface="Baloo Paaji 2"/>
                <a:ea typeface="Baloo Paaji 2"/>
                <a:cs typeface="Baloo Paaji 2"/>
                <a:sym typeface="Baloo Paaji 2"/>
              </a:rPr>
              <a:t>ਤੁਹਾਡੀ ਪਛਾਣ ਦੀ ਪੁਸ਼ਟੀ ਕਰਨ ਦੇ ਦੋ ਤਰੀਕੇ ਹਨ</a:t>
            </a:r>
            <a:r>
              <a:rPr lang="en-US" sz="3600" i="0" u="none" strike="noStrike" cap="none">
                <a:solidFill>
                  <a:schemeClr val="dk1"/>
                </a:solidFill>
                <a:latin typeface="Baloo Paaji 2"/>
                <a:ea typeface="Baloo Paaji 2"/>
                <a:cs typeface="Baloo Paaji 2"/>
                <a:sym typeface="Baloo Paaji 2"/>
              </a:rPr>
              <a:t>:</a:t>
            </a:r>
            <a:endParaRPr>
              <a:latin typeface="Baloo Paaji 2"/>
              <a:ea typeface="Baloo Paaji 2"/>
              <a:cs typeface="Baloo Paaji 2"/>
              <a:sym typeface="Baloo Paaji 2"/>
            </a:endParaRPr>
          </a:p>
          <a:p>
            <a:pPr marL="628714" marR="0" lvl="0"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ਤੁਸੀਂ ਬੀ. ਸੀ. ਸਰਵਿਸਿਸ ਕਾਰਡ ਦੀ ਐਪ ਨੂੰ ਵਰਤ ਸਕਦੇ ਹੋ ਤੁਹਾਡੇ ਮੋਬਾਇਲ ਡਿਵਾਈਸ ਤੇ</a:t>
            </a:r>
            <a:r>
              <a:rPr lang="en-US" sz="3600" i="0" u="none" strike="noStrike" cap="non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ਹੋਰ ਜਾਣਕਾਰੀ ਲਈ</a:t>
            </a:r>
            <a:r>
              <a:rPr lang="en-US" sz="3600" i="0" u="none" strike="noStrike" cap="none">
                <a:solidFill>
                  <a:schemeClr val="dk1"/>
                </a:solidFill>
                <a:latin typeface="Baloo Paaji 2"/>
                <a:ea typeface="Baloo Paaji 2"/>
                <a:cs typeface="Baloo Paaji 2"/>
                <a:sym typeface="Baloo Paaji 2"/>
              </a:rPr>
              <a:t>:  </a:t>
            </a:r>
            <a:r>
              <a:rPr lang="en-US" sz="3600" i="0" u="sng" strike="noStrike" cap="none">
                <a:solidFill>
                  <a:schemeClr val="dk1"/>
                </a:solidFill>
                <a:latin typeface="Baloo Paaji 2"/>
                <a:ea typeface="Baloo Paaji 2"/>
                <a:cs typeface="Baloo Paaji 2"/>
                <a:sym typeface="Baloo Paaji 2"/>
                <a:hlinkClick r:id="rId3">
                  <a:extLst>
                    <a:ext uri="{A12FA001-AC4F-418D-AE19-62706E023703}">
                      <ahyp:hlinkClr xmlns:ahyp="http://schemas.microsoft.com/office/drawing/2018/hyperlinkcolor" val="tx"/>
                    </a:ext>
                  </a:extLst>
                </a:hlinkClick>
              </a:rPr>
              <a:t>https://id.gov.bc.ca/login/entry#</a:t>
            </a:r>
            <a:r>
              <a:rPr lang="en-US" sz="3600" i="0" u="none" strike="noStrike" cap="none">
                <a:solidFill>
                  <a:schemeClr val="dk1"/>
                </a:solidFill>
                <a:latin typeface="Baloo Paaji 2"/>
                <a:ea typeface="Baloo Paaji 2"/>
                <a:cs typeface="Baloo Paaji 2"/>
                <a:sym typeface="Baloo Paaji 2"/>
              </a:rPr>
              <a:t>)</a:t>
            </a:r>
            <a:endParaRPr>
              <a:latin typeface="Baloo Paaji 2"/>
              <a:ea typeface="Baloo Paaji 2"/>
              <a:cs typeface="Baloo Paaji 2"/>
              <a:sym typeface="Baloo Paaji 2"/>
            </a:endParaRPr>
          </a:p>
          <a:p>
            <a:pPr marL="628714" marR="0" lvl="0"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ਆਪਣਾ ਯੂਜ਼ਰਨੈਈਮ, ਪੈਸਵਰਡ, ਅਤੇ ਇੱਕ ਕੋਡ ਦਰਜ ਕਰਨਾ ਇੱਕ ਛੋਟੀ ਡਿਵਾਈਸ ਰਾਹੀ, ਜਿਸ ਨੂੰ ਬੀ. ਸੀ. ਟੋਕਨ ਕਿਹਾ ਜਾਂਦਾ ਹੈ</a:t>
            </a:r>
            <a:r>
              <a:rPr lang="en-US" sz="3600" i="0" u="none" strike="noStrike" cap="non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ਹੋਰ ਜਾਣਕਾਰੀ ਲਈ</a:t>
            </a:r>
            <a:r>
              <a:rPr lang="en-US" sz="3600" i="0" u="none" strike="noStrike" cap="none">
                <a:solidFill>
                  <a:schemeClr val="dk1"/>
                </a:solidFill>
                <a:latin typeface="Baloo Paaji 2"/>
                <a:ea typeface="Baloo Paaji 2"/>
                <a:cs typeface="Baloo Paaji 2"/>
                <a:sym typeface="Baloo Paaji 2"/>
              </a:rPr>
              <a:t>: </a:t>
            </a:r>
            <a:r>
              <a:rPr lang="en-US" sz="3600" i="0" u="sng" strike="noStrike" cap="none">
                <a:solidFill>
                  <a:schemeClr val="dk1"/>
                </a:solidFill>
                <a:latin typeface="Baloo Paaji 2"/>
                <a:ea typeface="Baloo Paaji 2"/>
                <a:cs typeface="Baloo Paaji 2"/>
                <a:sym typeface="Baloo Paaji 2"/>
                <a:hlinkClick r:id="rId4">
                  <a:extLst>
                    <a:ext uri="{A12FA001-AC4F-418D-AE19-62706E023703}">
                      <ahyp:hlinkClr xmlns:ahyp="http://schemas.microsoft.com/office/drawing/2018/hyperlinkcolor" val="tx"/>
                    </a:ext>
                  </a:extLst>
                </a:hlinkClick>
              </a:rPr>
              <a:t>https://id.gov.bc.ca/login/auth</a:t>
            </a:r>
            <a:r>
              <a:rPr lang="en-US" sz="3600" i="0" u="none" strike="noStrike" cap="none">
                <a:solidFill>
                  <a:schemeClr val="dk1"/>
                </a:solidFill>
                <a:latin typeface="Baloo Paaji 2"/>
                <a:ea typeface="Baloo Paaji 2"/>
                <a:cs typeface="Baloo Paaji 2"/>
                <a:sym typeface="Baloo Paaji 2"/>
              </a:rPr>
              <a:t>)</a:t>
            </a:r>
            <a:endParaRPr>
              <a:latin typeface="Baloo Paaji 2"/>
              <a:ea typeface="Baloo Paaji 2"/>
              <a:cs typeface="Baloo Paaji 2"/>
              <a:sym typeface="Baloo Paaji 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p48"/>
          <p:cNvPicPr preferRelativeResize="0"/>
          <p:nvPr/>
        </p:nvPicPr>
        <p:blipFill rotWithShape="1">
          <a:blip r:embed="rId3">
            <a:alphaModFix/>
          </a:blip>
          <a:srcRect/>
          <a:stretch/>
        </p:blipFill>
        <p:spPr>
          <a:xfrm>
            <a:off x="2619470" y="2315182"/>
            <a:ext cx="13049060" cy="7617242"/>
          </a:xfrm>
          <a:prstGeom prst="rect">
            <a:avLst/>
          </a:prstGeom>
          <a:noFill/>
          <a:ln w="38100" cap="flat" cmpd="sng">
            <a:solidFill>
              <a:schemeClr val="dk1"/>
            </a:solidFill>
            <a:prstDash val="solid"/>
            <a:round/>
            <a:headEnd type="none" w="sm" len="sm"/>
            <a:tailEnd type="none" w="sm" len="sm"/>
          </a:ln>
        </p:spPr>
      </p:pic>
      <p:sp>
        <p:nvSpPr>
          <p:cNvPr id="668" name="Google Shape;668;p48"/>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ਹੈਲਥ ਗੇਟਵੇ: ਇਹ ਪਲੈਟਫੋਰਮ ਨੂੰ ਕਿਵੇਂ ਵਰਤਣਾ ਹੈ</a:t>
            </a:r>
            <a:endParaRPr sz="7200" i="0" u="none" strike="noStrike" cap="none">
              <a:solidFill>
                <a:srgbClr val="034092"/>
              </a:solidFill>
              <a:latin typeface="Baloo Paaji 2"/>
              <a:ea typeface="Baloo Paaji 2"/>
              <a:cs typeface="Baloo Paaji 2"/>
              <a:sym typeface="Baloo Paaji 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4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lvl="0" indent="0" algn="l" rtl="0">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ਹੈਲਥ ਗੇਟਵੇ: ਇਹ ਪਲੈਟਫੋਰਮ ਨੂੰ ਕਿਵੇਂ ਵਰਤਣਾ ਹੈ</a:t>
            </a:r>
            <a:endParaRPr sz="7200">
              <a:solidFill>
                <a:srgbClr val="034092"/>
              </a:solidFill>
              <a:latin typeface="Baloo Paaji 2"/>
              <a:ea typeface="Baloo Paaji 2"/>
              <a:cs typeface="Baloo Paaji 2"/>
              <a:sym typeface="Baloo Paaji 2"/>
            </a:endParaRPr>
          </a:p>
          <a:p>
            <a:pPr marL="0" marR="0" lvl="0" indent="0" algn="l" rtl="0">
              <a:lnSpc>
                <a:spcPct val="110030"/>
              </a:lnSpc>
              <a:spcBef>
                <a:spcPts val="0"/>
              </a:spcBef>
              <a:spcAft>
                <a:spcPts val="0"/>
              </a:spcAft>
              <a:buClr>
                <a:srgbClr val="000000"/>
              </a:buClr>
              <a:buSzPts val="7200"/>
              <a:buFont typeface="Arial"/>
              <a:buNone/>
            </a:pPr>
            <a:endParaRPr sz="7200">
              <a:solidFill>
                <a:srgbClr val="034092"/>
              </a:solidFill>
            </a:endParaRPr>
          </a:p>
        </p:txBody>
      </p:sp>
      <p:sp>
        <p:nvSpPr>
          <p:cNvPr id="674" name="Google Shape;674;p49"/>
          <p:cNvSpPr txBox="1"/>
          <p:nvPr/>
        </p:nvSpPr>
        <p:spPr>
          <a:xfrm>
            <a:off x="1182749" y="2406853"/>
            <a:ext cx="15688375" cy="1814638"/>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ਪਲੈਟਫੋਰਮ ਤੇ ਤੁਸੀਂ "ਟਾਈਮਲਾਈਨ" ਟੈਬ ਨੂੰ ਵਰਤ ਸਕਦੇ ਹੋ ਆਪ ਜੀ ਦੀ ਖਾਸ ਜਾਣਕਾਰੀ ਨੂੰ ਲੱਭਣ ਲਈ।</a:t>
            </a:r>
            <a:r>
              <a:rPr lang="en-US" sz="3600" i="0" u="none" strike="noStrike" cap="none">
                <a:solidFill>
                  <a:schemeClr val="dk1"/>
                </a:solidFill>
                <a:latin typeface="Baloo Paaji 2"/>
                <a:ea typeface="Baloo Paaji 2"/>
                <a:cs typeface="Baloo Paaji 2"/>
                <a:sym typeface="Baloo Paaji 2"/>
              </a:rPr>
              <a:t> </a:t>
            </a:r>
            <a:endParaRPr>
              <a:latin typeface="Baloo Paaji 2"/>
              <a:ea typeface="Baloo Paaji 2"/>
              <a:cs typeface="Baloo Paaji 2"/>
              <a:sym typeface="Baloo Paaji 2"/>
            </a:endParaRPr>
          </a:p>
        </p:txBody>
      </p:sp>
      <p:pic>
        <p:nvPicPr>
          <p:cNvPr id="675" name="Google Shape;675;p49"/>
          <p:cNvPicPr preferRelativeResize="0"/>
          <p:nvPr/>
        </p:nvPicPr>
        <p:blipFill rotWithShape="1">
          <a:blip r:embed="rId3">
            <a:alphaModFix/>
          </a:blip>
          <a:srcRect t="1591" r="919" b="863"/>
          <a:stretch/>
        </p:blipFill>
        <p:spPr>
          <a:xfrm>
            <a:off x="10813034" y="3781225"/>
            <a:ext cx="5152235" cy="5623318"/>
          </a:xfrm>
          <a:prstGeom prst="rect">
            <a:avLst/>
          </a:prstGeom>
          <a:noFill/>
          <a:ln w="38100" cap="flat" cmpd="sng">
            <a:solidFill>
              <a:schemeClr val="dk1"/>
            </a:solidFill>
            <a:prstDash val="solid"/>
            <a:round/>
            <a:headEnd type="none" w="sm" len="sm"/>
            <a:tailEnd type="none" w="sm" len="sm"/>
          </a:ln>
        </p:spPr>
      </p:pic>
      <p:grpSp>
        <p:nvGrpSpPr>
          <p:cNvPr id="676" name="Google Shape;676;p49"/>
          <p:cNvGrpSpPr/>
          <p:nvPr/>
        </p:nvGrpSpPr>
        <p:grpSpPr>
          <a:xfrm>
            <a:off x="1072528" y="4776142"/>
            <a:ext cx="8831459" cy="3052334"/>
            <a:chOff x="1291770" y="4221490"/>
            <a:chExt cx="8831459" cy="3052334"/>
          </a:xfrm>
        </p:grpSpPr>
        <p:grpSp>
          <p:nvGrpSpPr>
            <p:cNvPr id="677" name="Google Shape;677;p49"/>
            <p:cNvGrpSpPr/>
            <p:nvPr/>
          </p:nvGrpSpPr>
          <p:grpSpPr>
            <a:xfrm>
              <a:off x="1397874" y="4370832"/>
              <a:ext cx="8531251" cy="2733040"/>
              <a:chOff x="1716534" y="4370832"/>
              <a:chExt cx="8531251" cy="2733040"/>
            </a:xfrm>
          </p:grpSpPr>
          <p:pic>
            <p:nvPicPr>
              <p:cNvPr id="678" name="Google Shape;678;p49"/>
              <p:cNvPicPr preferRelativeResize="0"/>
              <p:nvPr/>
            </p:nvPicPr>
            <p:blipFill rotWithShape="1">
              <a:blip r:embed="rId4">
                <a:alphaModFix/>
              </a:blip>
              <a:srcRect t="7036" r="1209" b="16898"/>
              <a:stretch/>
            </p:blipFill>
            <p:spPr>
              <a:xfrm>
                <a:off x="1818884" y="4370832"/>
                <a:ext cx="8428901" cy="2733040"/>
              </a:xfrm>
              <a:prstGeom prst="rect">
                <a:avLst/>
              </a:prstGeom>
              <a:noFill/>
              <a:ln>
                <a:noFill/>
              </a:ln>
            </p:spPr>
          </p:pic>
          <p:sp>
            <p:nvSpPr>
              <p:cNvPr id="679" name="Google Shape;679;p49"/>
              <p:cNvSpPr/>
              <p:nvPr/>
            </p:nvSpPr>
            <p:spPr>
              <a:xfrm>
                <a:off x="1716534" y="5201556"/>
                <a:ext cx="4043354" cy="836676"/>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680" name="Google Shape;680;p49"/>
            <p:cNvSpPr/>
            <p:nvPr/>
          </p:nvSpPr>
          <p:spPr>
            <a:xfrm>
              <a:off x="1291770" y="4221490"/>
              <a:ext cx="8831459" cy="3052334"/>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50"/>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ਹੈਲਥ ਗੇਟਵੇ: ਇਹ ਪਲੈਟਫੋਰਮ ਨੂੰ ਕਿਵੇਂ ਵਰਤਣਾ ਹੈ</a:t>
            </a:r>
            <a:endParaRPr sz="7200">
              <a:solidFill>
                <a:srgbClr val="034092"/>
              </a:solidFill>
              <a:latin typeface="Baloo Paaji 2"/>
              <a:ea typeface="Baloo Paaji 2"/>
              <a:cs typeface="Baloo Paaji 2"/>
              <a:sym typeface="Baloo Paaji 2"/>
            </a:endParaRPr>
          </a:p>
          <a:p>
            <a:pPr marL="0" marR="0" lvl="0" indent="0" algn="l" rtl="0">
              <a:lnSpc>
                <a:spcPct val="110030"/>
              </a:lnSpc>
              <a:spcBef>
                <a:spcPts val="0"/>
              </a:spcBef>
              <a:spcAft>
                <a:spcPts val="0"/>
              </a:spcAft>
              <a:buClr>
                <a:srgbClr val="000000"/>
              </a:buClr>
              <a:buSzPts val="7200"/>
              <a:buFont typeface="Arial"/>
              <a:buNone/>
            </a:pPr>
            <a:endParaRPr sz="7200">
              <a:solidFill>
                <a:srgbClr val="034092"/>
              </a:solidFill>
            </a:endParaRPr>
          </a:p>
        </p:txBody>
      </p:sp>
      <p:sp>
        <p:nvSpPr>
          <p:cNvPr id="686" name="Google Shape;686;p50"/>
          <p:cNvSpPr txBox="1"/>
          <p:nvPr/>
        </p:nvSpPr>
        <p:spPr>
          <a:xfrm>
            <a:off x="1182749" y="2424160"/>
            <a:ext cx="15512983" cy="3281695"/>
          </a:xfrm>
          <a:prstGeom prst="rect">
            <a:avLst/>
          </a:prstGeom>
          <a:noFill/>
          <a:ln>
            <a:noFill/>
          </a:ln>
        </p:spPr>
        <p:txBody>
          <a:bodyPr spcFirstLastPara="1" wrap="square" lIns="0" tIns="0" rIns="0" bIns="0" anchor="t" anchorCtr="0">
            <a:noAutofit/>
          </a:bodyPr>
          <a:lstStyle/>
          <a:p>
            <a:pPr marL="628713" marR="0" lvl="0"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ਤੁਸੀਂ ਆਪਣੀ ਟਾਈਮਲਾਈਨ ਅਤੇ ਆਪਣੇ ਨਤੀਜਿਆਂ 'ਤੇ ਨੋਟਸ ਜੋੜ ਸਕਦੇ ਹੋ।</a:t>
            </a:r>
            <a:r>
              <a:rPr lang="en-US" sz="3600" i="0" u="none" strike="noStrike" cap="non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ਇਹ ਤੁਹਾਡੀ ਸਿਹਤ ਦਾ ਪ੍ਰਬੰਧਨ ਕਰਨ ਲਈ ਤੁਹਾਡੀ ਜਾਣਕਾਰੀ ਨੂੰ ਯਾਦ ਰੱਖਣ ਵਿੱਚ ਤੁਹਾਡੀ ਮਦਦ ਕਰ ਸਕਦਾ ਹੈ।</a:t>
            </a:r>
            <a:endParaRPr sz="3600">
              <a:solidFill>
                <a:schemeClr val="dk1"/>
              </a:solidFill>
              <a:latin typeface="Baloo Paaji 2"/>
              <a:ea typeface="Baloo Paaji 2"/>
              <a:cs typeface="Baloo Paaji 2"/>
              <a:sym typeface="Baloo Paaji 2"/>
            </a:endParaRPr>
          </a:p>
          <a:p>
            <a:pPr marL="628714" marR="0" lvl="0"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ਸਿਰਫ਼ ਤੁਸੀਂ ਹੀ ਉਹਨਾਂ ਨੋਟਸ ਨੂੰ ਦੇਖ ਸਕਦੇ ਹੋ ਜੋ ਤੁਸੀਂ ਲਿਖਦੇ ਹੋ (ਕੋਈ ਹੋਰ ਨਹੀਂ, ਇੱਥੋਂ ਤੱਕ ਕਿ ਤੁਹਾਡਾ ਡਾਕਟਰ ਵੀ ਇਸਨੂੰ ਨਹੀਂ ਦੇਖ ਸਕੇਗਾ)</a:t>
            </a:r>
            <a:endParaRPr sz="3600">
              <a:solidFill>
                <a:schemeClr val="dk1"/>
              </a:solidFill>
              <a:latin typeface="Baloo Paaji 2"/>
              <a:ea typeface="Baloo Paaji 2"/>
              <a:cs typeface="Baloo Paaji 2"/>
              <a:sym typeface="Baloo Paaji 2"/>
            </a:endParaRPr>
          </a:p>
        </p:txBody>
      </p:sp>
      <p:pic>
        <p:nvPicPr>
          <p:cNvPr id="687" name="Google Shape;687;p50"/>
          <p:cNvPicPr preferRelativeResize="0"/>
          <p:nvPr/>
        </p:nvPicPr>
        <p:blipFill rotWithShape="1">
          <a:blip r:embed="rId3">
            <a:alphaModFix/>
          </a:blip>
          <a:srcRect l="525" t="1809" r="1062" b="1661"/>
          <a:stretch/>
        </p:blipFill>
        <p:spPr>
          <a:xfrm>
            <a:off x="8481060" y="5951221"/>
            <a:ext cx="9060180" cy="3398520"/>
          </a:xfrm>
          <a:prstGeom prst="rect">
            <a:avLst/>
          </a:prstGeom>
          <a:noFill/>
          <a:ln w="38100" cap="flat" cmpd="sng">
            <a:solidFill>
              <a:schemeClr val="dk1"/>
            </a:solidFill>
            <a:prstDash val="solid"/>
            <a:round/>
            <a:headEnd type="none" w="sm" len="sm"/>
            <a:tailEnd type="none" w="sm" len="sm"/>
          </a:ln>
        </p:spPr>
      </p:pic>
      <p:sp>
        <p:nvSpPr>
          <p:cNvPr id="688" name="Google Shape;688;p50"/>
          <p:cNvSpPr/>
          <p:nvPr/>
        </p:nvSpPr>
        <p:spPr>
          <a:xfrm>
            <a:off x="807244" y="6186488"/>
            <a:ext cx="7237112" cy="2754918"/>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689" name="Google Shape;689;p50"/>
          <p:cNvPicPr preferRelativeResize="0"/>
          <p:nvPr/>
        </p:nvPicPr>
        <p:blipFill rotWithShape="1">
          <a:blip r:embed="rId4">
            <a:alphaModFix/>
          </a:blip>
          <a:srcRect r="62715" b="3015"/>
          <a:stretch/>
        </p:blipFill>
        <p:spPr>
          <a:xfrm>
            <a:off x="997016" y="6354394"/>
            <a:ext cx="6435090" cy="2466463"/>
          </a:xfrm>
          <a:prstGeom prst="rect">
            <a:avLst/>
          </a:prstGeom>
          <a:noFill/>
          <a:ln>
            <a:noFill/>
          </a:ln>
        </p:spPr>
      </p:pic>
      <p:pic>
        <p:nvPicPr>
          <p:cNvPr id="690" name="Google Shape;690;p50"/>
          <p:cNvPicPr preferRelativeResize="0"/>
          <p:nvPr/>
        </p:nvPicPr>
        <p:blipFill rotWithShape="1">
          <a:blip r:embed="rId4">
            <a:alphaModFix/>
          </a:blip>
          <a:srcRect l="86980" t="20647" r="-489" b="37250"/>
          <a:stretch/>
        </p:blipFill>
        <p:spPr>
          <a:xfrm>
            <a:off x="5463095" y="7750106"/>
            <a:ext cx="2331465" cy="1070752"/>
          </a:xfrm>
          <a:prstGeom prst="rect">
            <a:avLst/>
          </a:prstGeom>
          <a:noFill/>
          <a:ln>
            <a:noFill/>
          </a:ln>
        </p:spPr>
      </p:pic>
      <p:sp>
        <p:nvSpPr>
          <p:cNvPr id="691" name="Google Shape;691;p50"/>
          <p:cNvSpPr/>
          <p:nvPr/>
        </p:nvSpPr>
        <p:spPr>
          <a:xfrm>
            <a:off x="5681322" y="7918651"/>
            <a:ext cx="1993203" cy="771079"/>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692" name="Google Shape;692;p50"/>
          <p:cNvSpPr/>
          <p:nvPr/>
        </p:nvSpPr>
        <p:spPr>
          <a:xfrm>
            <a:off x="882194" y="7224121"/>
            <a:ext cx="3513364" cy="727007"/>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189"/>
        <p:cNvGrpSpPr/>
        <p:nvPr/>
      </p:nvGrpSpPr>
      <p:grpSpPr>
        <a:xfrm>
          <a:off x="0" y="0"/>
          <a:ext cx="0" cy="0"/>
          <a:chOff x="0" y="0"/>
          <a:chExt cx="0" cy="0"/>
        </a:xfrm>
      </p:grpSpPr>
      <p:sp>
        <p:nvSpPr>
          <p:cNvPr id="190" name="Google Shape;190;p5"/>
          <p:cNvSpPr txBox="1"/>
          <p:nvPr/>
        </p:nvSpPr>
        <p:spPr>
          <a:xfrm>
            <a:off x="1506030" y="1061206"/>
            <a:ext cx="16210470" cy="1877937"/>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Clr>
                <a:srgbClr val="000000"/>
              </a:buClr>
              <a:buSzPts val="7000"/>
              <a:buFont typeface="Arial"/>
              <a:buNone/>
            </a:pPr>
            <a:r>
              <a:rPr lang="en-US" sz="7000" b="1" i="0" u="none" strike="noStrike" cap="none">
                <a:solidFill>
                  <a:schemeClr val="lt1"/>
                </a:solidFill>
                <a:latin typeface="Baloo Paaji 2"/>
                <a:ea typeface="Baloo Paaji 2"/>
                <a:cs typeface="Baloo Paaji 2"/>
                <a:sym typeface="Baloo Paaji 2"/>
              </a:rPr>
              <a:t>ਨਿੱਜੀ ਸਿਹਤ ਜਾਣਕਾਰੀ ਕੀ ਹੈ?</a:t>
            </a:r>
            <a:endParaRPr sz="7000" b="1" i="0" u="none" strike="noStrike" cap="none">
              <a:solidFill>
                <a:schemeClr val="lt1"/>
              </a:solidFill>
              <a:latin typeface="Baloo Paaji 2"/>
              <a:ea typeface="Baloo Paaji 2"/>
              <a:cs typeface="Baloo Paaji 2"/>
              <a:sym typeface="Baloo Paaji 2"/>
            </a:endParaRPr>
          </a:p>
        </p:txBody>
      </p:sp>
      <p:pic>
        <p:nvPicPr>
          <p:cNvPr id="191" name="Google Shape;191;p5"/>
          <p:cNvPicPr preferRelativeResize="0"/>
          <p:nvPr/>
        </p:nvPicPr>
        <p:blipFill rotWithShape="1">
          <a:blip r:embed="rId3">
            <a:alphaModFix/>
          </a:blip>
          <a:srcRect/>
          <a:stretch/>
        </p:blipFill>
        <p:spPr>
          <a:xfrm>
            <a:off x="7162038" y="2808548"/>
            <a:ext cx="7614666" cy="670638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51"/>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lvl="0" indent="0" algn="l" rtl="0">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ਹੈਲਥ ਗੇਟਵੇ: ਇਹ ਪਲੈਟਫੋਰਮ ਨੂੰ ਕਿਵੇਂ ਵਰਤਣਾ ਹੈ</a:t>
            </a:r>
            <a:endParaRPr sz="7200">
              <a:solidFill>
                <a:srgbClr val="034092"/>
              </a:solidFill>
              <a:latin typeface="Baloo Paaji 2"/>
              <a:ea typeface="Baloo Paaji 2"/>
              <a:cs typeface="Baloo Paaji 2"/>
              <a:sym typeface="Baloo Paaji 2"/>
            </a:endParaRPr>
          </a:p>
          <a:p>
            <a:pPr marL="0" marR="0" lvl="0" indent="0" algn="l" rtl="0">
              <a:lnSpc>
                <a:spcPct val="110030"/>
              </a:lnSpc>
              <a:spcBef>
                <a:spcPts val="0"/>
              </a:spcBef>
              <a:spcAft>
                <a:spcPts val="0"/>
              </a:spcAft>
              <a:buClr>
                <a:srgbClr val="000000"/>
              </a:buClr>
              <a:buSzPts val="7200"/>
              <a:buFont typeface="Arial"/>
              <a:buNone/>
            </a:pPr>
            <a:endParaRPr sz="7200">
              <a:solidFill>
                <a:srgbClr val="034092"/>
              </a:solidFill>
            </a:endParaRPr>
          </a:p>
        </p:txBody>
      </p:sp>
      <p:sp>
        <p:nvSpPr>
          <p:cNvPr id="698" name="Google Shape;698;p51"/>
          <p:cNvSpPr txBox="1"/>
          <p:nvPr/>
        </p:nvSpPr>
        <p:spPr>
          <a:xfrm>
            <a:off x="1182749" y="2314656"/>
            <a:ext cx="15922502" cy="2828844"/>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ਤੁਸੀਂ ਆਪਣੀ ਡਿਵਾਈਸ ਤੇ ਆਪਣੀਆਂ ਸਿਹਤ ਰਿਕਾਰਡਾਂ ਦੀ ਕਾਪੀ ਡਾਊਨਲੋਡ ਕਰ ਸਕਦੇ ਹੋ, ਜਿਸ ਨੂੰ ਤੁਸੀਂ ਫਿਰ ਪ੍ਰਿੰਟ ਕਰ ਸਕਦੇ ਹੋ।</a:t>
            </a:r>
            <a:r>
              <a:rPr lang="en-US" sz="3600" i="0" u="none" strike="noStrike" cap="non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ਇਹ ਤੁਹਾਨੂੰ ਹੈਲਥ ਗੇਟਵੇ ਤੋਂ ਬਾਹਰ ਤੁਹਾਡੀ ਨਿੱਜੀ ਸਿਹਤ ਜਾਣਕਾਰੀ ਦੀ ਕਾਪੀ ਰੱਖਣ ਦੀ ਇਜਾਜ਼ਤ ਦਿੰਦਾ ਹੈ।</a:t>
            </a:r>
            <a:endParaRPr>
              <a:latin typeface="Baloo Paaji 2"/>
              <a:ea typeface="Baloo Paaji 2"/>
              <a:cs typeface="Baloo Paaji 2"/>
              <a:sym typeface="Baloo Paaji 2"/>
            </a:endParaRPr>
          </a:p>
        </p:txBody>
      </p:sp>
      <p:grpSp>
        <p:nvGrpSpPr>
          <p:cNvPr id="699" name="Google Shape;699;p51"/>
          <p:cNvGrpSpPr/>
          <p:nvPr/>
        </p:nvGrpSpPr>
        <p:grpSpPr>
          <a:xfrm>
            <a:off x="918656" y="5448282"/>
            <a:ext cx="16186595" cy="3619692"/>
            <a:chOff x="918656" y="5448282"/>
            <a:chExt cx="16186595" cy="3619692"/>
          </a:xfrm>
        </p:grpSpPr>
        <p:grpSp>
          <p:nvGrpSpPr>
            <p:cNvPr id="700" name="Google Shape;700;p51"/>
            <p:cNvGrpSpPr/>
            <p:nvPr/>
          </p:nvGrpSpPr>
          <p:grpSpPr>
            <a:xfrm>
              <a:off x="918656" y="5448282"/>
              <a:ext cx="16186595" cy="3531126"/>
              <a:chOff x="918656" y="5448282"/>
              <a:chExt cx="16186595" cy="3531126"/>
            </a:xfrm>
          </p:grpSpPr>
          <p:pic>
            <p:nvPicPr>
              <p:cNvPr id="701" name="Google Shape;701;p51"/>
              <p:cNvPicPr preferRelativeResize="0"/>
              <p:nvPr/>
            </p:nvPicPr>
            <p:blipFill rotWithShape="1">
              <a:blip r:embed="rId3">
                <a:alphaModFix/>
              </a:blip>
              <a:srcRect l="-1" t="12849" r="-621" b="4462"/>
              <a:stretch/>
            </p:blipFill>
            <p:spPr>
              <a:xfrm>
                <a:off x="918656" y="5448282"/>
                <a:ext cx="16186595" cy="3531126"/>
              </a:xfrm>
              <a:prstGeom prst="rect">
                <a:avLst/>
              </a:prstGeom>
              <a:noFill/>
              <a:ln w="38100" cap="flat" cmpd="sng">
                <a:solidFill>
                  <a:schemeClr val="dk1"/>
                </a:solidFill>
                <a:prstDash val="solid"/>
                <a:round/>
                <a:headEnd type="none" w="sm" len="sm"/>
                <a:tailEnd type="none" w="sm" len="sm"/>
              </a:ln>
            </p:spPr>
          </p:pic>
          <p:sp>
            <p:nvSpPr>
              <p:cNvPr id="702" name="Google Shape;702;p51"/>
              <p:cNvSpPr/>
              <p:nvPr/>
            </p:nvSpPr>
            <p:spPr>
              <a:xfrm>
                <a:off x="15169744" y="6965499"/>
                <a:ext cx="1788220" cy="8069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703" name="Google Shape;703;p51"/>
            <p:cNvSpPr/>
            <p:nvPr/>
          </p:nvSpPr>
          <p:spPr>
            <a:xfrm>
              <a:off x="918656" y="8276600"/>
              <a:ext cx="3113017" cy="79137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52"/>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ਆਮ ਨੋਟਸ</a:t>
            </a:r>
            <a:endParaRPr sz="7200">
              <a:solidFill>
                <a:srgbClr val="034092"/>
              </a:solidFill>
              <a:latin typeface="Baloo Paaji 2"/>
              <a:ea typeface="Baloo Paaji 2"/>
              <a:cs typeface="Baloo Paaji 2"/>
              <a:sym typeface="Baloo Paaji 2"/>
            </a:endParaRPr>
          </a:p>
        </p:txBody>
      </p:sp>
      <p:sp>
        <p:nvSpPr>
          <p:cNvPr id="709" name="Google Shape;709;p52"/>
          <p:cNvSpPr txBox="1"/>
          <p:nvPr/>
        </p:nvSpPr>
        <p:spPr>
          <a:xfrm>
            <a:off x="1299812" y="2613136"/>
            <a:ext cx="15688375" cy="5657687"/>
          </a:xfrm>
          <a:prstGeom prst="rect">
            <a:avLst/>
          </a:prstGeom>
          <a:noFill/>
          <a:ln>
            <a:noFill/>
          </a:ln>
        </p:spPr>
        <p:txBody>
          <a:bodyPr spcFirstLastPara="1" wrap="square" lIns="0" tIns="0" rIns="0" bIns="0" anchor="t" anchorCtr="0">
            <a:noAutofit/>
          </a:bodyPr>
          <a:lstStyle/>
          <a:p>
            <a:pPr marL="628714" marR="0" lvl="0" indent="-571500" algn="l" rtl="0">
              <a:lnSpc>
                <a:spcPct val="13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ਹੈਲਥ ਗੇਟਵੇ ਦਾ ਮਤਲਬ ਤੁਹਾਡੇ ਲਈ ਇੱਕ ਸਿਹਤ ਪ੍ਰਬੰਧਨ ਪਲੈਟਫਾਰਮ ਹੈ, ਜਿਸ ਦਾ ਮਤਲਬ ਹੈ ਕਿ ਤੁਸੀਂ ਆਪਣੀਆਂ ਅਸਲ ਸਿਹਤ ਦੀਆਂ ਰਿਕਾਰਡਾਂ ਦੇ ਵਿੱਚ ਕੁਛ ਬਦਲ ਨਹੀਂ ਸਕਦੇ ਹੋ।</a:t>
            </a:r>
            <a:r>
              <a:rPr lang="en-US" sz="3600" i="0" u="none" strike="noStrike" cap="none">
                <a:solidFill>
                  <a:schemeClr val="dk1"/>
                </a:solidFill>
                <a:latin typeface="Baloo Paaji 2"/>
                <a:ea typeface="Baloo Paaji 2"/>
                <a:cs typeface="Baloo Paaji 2"/>
                <a:sym typeface="Baloo Paaji 2"/>
              </a:rPr>
              <a:t> </a:t>
            </a:r>
            <a:endParaRPr>
              <a:latin typeface="Baloo Paaji 2"/>
              <a:ea typeface="Baloo Paaji 2"/>
              <a:cs typeface="Baloo Paaji 2"/>
              <a:sym typeface="Baloo Paaji 2"/>
            </a:endParaRPr>
          </a:p>
          <a:p>
            <a:pPr marL="457200" lvl="0" indent="-480060" algn="l" rtl="0">
              <a:lnSpc>
                <a:spcPct val="12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ਤੁਹਾਡੀ ਸਿਹਤ ਜਾਣਕਾਰੀ ਦੀਆਂ ਹੋਰ ਕਿਸਮਾਂ ਦਿਖਾਉਣ ਲਈ ਡਿਜੀਟਲ ਪਲੇਟਫੋਰਮਾਂ ਤੇ ਅਜੇ ਵੀ ਕੰਮ ਕੀਤਾ ਜਾ ਰਿਹਾ ਹੈ। ਇਸ ਦਾ ਮਤਲਬ ਹੈ ਕਿ ਆਪ ਜੀ ਇਸ ਸਮੇਂ ਤੇ ਆਪਣੀ ਸਿਹਤ ਦੀ ਸਾਰੀ ਜਾਣਕਾਰੀ ਔਨਲਾਈਨ ਨਹੀਂ ਲੱਭ ਸਕਦੇ ਹੋ।</a:t>
            </a:r>
            <a:endParaRPr>
              <a:latin typeface="Baloo Paaji 2"/>
              <a:ea typeface="Baloo Paaji 2"/>
              <a:cs typeface="Baloo Paaji 2"/>
              <a:sym typeface="Baloo Paaji 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713"/>
        <p:cNvGrpSpPr/>
        <p:nvPr/>
      </p:nvGrpSpPr>
      <p:grpSpPr>
        <a:xfrm>
          <a:off x="0" y="0"/>
          <a:ext cx="0" cy="0"/>
          <a:chOff x="0" y="0"/>
          <a:chExt cx="0" cy="0"/>
        </a:xfrm>
      </p:grpSpPr>
      <p:sp>
        <p:nvSpPr>
          <p:cNvPr id="714" name="Google Shape;714;p53"/>
          <p:cNvSpPr txBox="1"/>
          <p:nvPr/>
        </p:nvSpPr>
        <p:spPr>
          <a:xfrm>
            <a:off x="1469613" y="999338"/>
            <a:ext cx="13664697" cy="1537385"/>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200" b="1">
                <a:solidFill>
                  <a:srgbClr val="FFFFFF"/>
                </a:solidFill>
                <a:latin typeface="Baloo Paaji 2"/>
                <a:ea typeface="Baloo Paaji 2"/>
                <a:cs typeface="Baloo Paaji 2"/>
                <a:sym typeface="Baloo Paaji 2"/>
              </a:rPr>
              <a:t>ਸੰਖੇਪ ਰੂਪ</a:t>
            </a:r>
            <a:endParaRPr>
              <a:latin typeface="Baloo Paaji 2"/>
              <a:ea typeface="Baloo Paaji 2"/>
              <a:cs typeface="Baloo Paaji 2"/>
              <a:sym typeface="Baloo Paaji 2"/>
            </a:endParaRPr>
          </a:p>
        </p:txBody>
      </p:sp>
      <p:pic>
        <p:nvPicPr>
          <p:cNvPr id="715" name="Google Shape;715;p53"/>
          <p:cNvPicPr preferRelativeResize="0"/>
          <p:nvPr/>
        </p:nvPicPr>
        <p:blipFill rotWithShape="1">
          <a:blip r:embed="rId3">
            <a:alphaModFix/>
          </a:blip>
          <a:srcRect/>
          <a:stretch/>
        </p:blipFill>
        <p:spPr>
          <a:xfrm>
            <a:off x="6101334" y="3889248"/>
            <a:ext cx="5829300" cy="32766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54"/>
          <p:cNvSpPr txBox="1"/>
          <p:nvPr/>
        </p:nvSpPr>
        <p:spPr>
          <a:xfrm>
            <a:off x="982674" y="390881"/>
            <a:ext cx="7432800" cy="1022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Font typeface="Arial"/>
              <a:buNone/>
            </a:pPr>
            <a:r>
              <a:rPr lang="en-US" sz="7200">
                <a:solidFill>
                  <a:srgbClr val="034092"/>
                </a:solidFill>
                <a:latin typeface="Baloo Paaji 2"/>
                <a:ea typeface="Baloo Paaji 2"/>
                <a:cs typeface="Baloo Paaji 2"/>
                <a:sym typeface="Baloo Paaji 2"/>
              </a:rPr>
              <a:t>ਸੰਖੇਪ ਰੂਪ</a:t>
            </a:r>
            <a:endParaRPr sz="7200" i="0" u="none" strike="noStrike" cap="none">
              <a:solidFill>
                <a:srgbClr val="000000"/>
              </a:solidFill>
              <a:latin typeface="Baloo Paaji 2"/>
              <a:ea typeface="Baloo Paaji 2"/>
              <a:cs typeface="Baloo Paaji 2"/>
              <a:sym typeface="Baloo Paaji 2"/>
            </a:endParaRPr>
          </a:p>
        </p:txBody>
      </p:sp>
      <p:sp>
        <p:nvSpPr>
          <p:cNvPr id="721" name="Google Shape;721;p54"/>
          <p:cNvSpPr txBox="1"/>
          <p:nvPr/>
        </p:nvSpPr>
        <p:spPr>
          <a:xfrm>
            <a:off x="982674" y="7805838"/>
            <a:ext cx="46635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a:latin typeface="Baloo Paaji 2"/>
                <a:ea typeface="Baloo Paaji 2"/>
                <a:cs typeface="Baloo Paaji 2"/>
                <a:sym typeface="Baloo Paaji 2"/>
              </a:rPr>
              <a:t>ਤੁਹਾਡੀ ਨਿੱਜੀ ਸਿਹਤ ਜਾਣਕਾਰੀ ਨੂੰ ਔਨਲਾਈਨ ਕਿਵੇਂ ਸੁਰੱਖਿਅਤ ਕੀਤਾ ਜਾ ਸਕਦਾ ਹੈ।</a:t>
            </a:r>
            <a:endParaRPr sz="3200">
              <a:latin typeface="Baloo Paaji 2"/>
              <a:ea typeface="Baloo Paaji 2"/>
              <a:cs typeface="Baloo Paaji 2"/>
              <a:sym typeface="Baloo Paaji 2"/>
            </a:endParaRPr>
          </a:p>
        </p:txBody>
      </p:sp>
      <p:sp>
        <p:nvSpPr>
          <p:cNvPr id="722" name="Google Shape;722;p54"/>
          <p:cNvSpPr txBox="1"/>
          <p:nvPr/>
        </p:nvSpPr>
        <p:spPr>
          <a:xfrm>
            <a:off x="9670172" y="7805856"/>
            <a:ext cx="44439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a:latin typeface="Baloo Paaji 2"/>
                <a:ea typeface="Baloo Paaji 2"/>
                <a:cs typeface="Baloo Paaji 2"/>
                <a:sym typeface="Baloo Paaji 2"/>
              </a:rPr>
              <a:t>ਹੈਲਥ ਗੇਟਵੇ ਕੀ ਹੈ ਅਤੇ ਇਸ ਦੀਆਂ ਕੁਝ ਵਿਸ਼ੇਸ਼ਤਾਵਾਂ।</a:t>
            </a:r>
            <a:endParaRPr sz="3200">
              <a:latin typeface="Baloo Paaji 2"/>
              <a:ea typeface="Baloo Paaji 2"/>
              <a:cs typeface="Baloo Paaji 2"/>
              <a:sym typeface="Baloo Paaji 2"/>
            </a:endParaRPr>
          </a:p>
        </p:txBody>
      </p:sp>
      <p:sp>
        <p:nvSpPr>
          <p:cNvPr id="723" name="Google Shape;723;p54"/>
          <p:cNvSpPr txBox="1"/>
          <p:nvPr/>
        </p:nvSpPr>
        <p:spPr>
          <a:xfrm>
            <a:off x="694994" y="1971452"/>
            <a:ext cx="5340000" cy="2062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a:solidFill>
                  <a:schemeClr val="dk1"/>
                </a:solidFill>
                <a:latin typeface="Baloo Paaji 2"/>
                <a:ea typeface="Baloo Paaji 2"/>
                <a:cs typeface="Baloo Paaji 2"/>
                <a:sym typeface="Baloo Paaji 2"/>
              </a:rPr>
              <a:t>ਤੁਹਾਡੀ ਨਿੱਜੀ ਸਿਹਤ ਜਾਣਕਾਰੀ ਆਪ ਜੀ ਦੀ ਪ੍ਰਾਈਵਿਟ ਜਾਣਕਾਰੀ ਹੈ ਜੋ ਤੁਹਾਡੀ ਸਿਹਤ ਦੀ ਦੇਖਭਾਲ ਦੇ ਪ੍ਰਬੰਧਨ ਲਈ ਵਰਤੀ ਜਾਂਦੀ ਹੈ।</a:t>
            </a:r>
            <a:endParaRPr>
              <a:latin typeface="Baloo Paaji 2"/>
              <a:ea typeface="Baloo Paaji 2"/>
              <a:cs typeface="Baloo Paaji 2"/>
              <a:sym typeface="Baloo Paaji 2"/>
            </a:endParaRPr>
          </a:p>
        </p:txBody>
      </p:sp>
      <p:pic>
        <p:nvPicPr>
          <p:cNvPr id="724" name="Google Shape;724;p54"/>
          <p:cNvPicPr preferRelativeResize="0"/>
          <p:nvPr/>
        </p:nvPicPr>
        <p:blipFill rotWithShape="1">
          <a:blip r:embed="rId3">
            <a:alphaModFix/>
          </a:blip>
          <a:srcRect l="9629" t="8455" r="8191" b="1051"/>
          <a:stretch/>
        </p:blipFill>
        <p:spPr>
          <a:xfrm>
            <a:off x="1692189" y="4033939"/>
            <a:ext cx="3345607" cy="2106855"/>
          </a:xfrm>
          <a:prstGeom prst="rect">
            <a:avLst/>
          </a:prstGeom>
          <a:noFill/>
          <a:ln>
            <a:noFill/>
          </a:ln>
        </p:spPr>
      </p:pic>
      <p:sp>
        <p:nvSpPr>
          <p:cNvPr id="725" name="Google Shape;725;p54"/>
          <p:cNvSpPr txBox="1"/>
          <p:nvPr/>
        </p:nvSpPr>
        <p:spPr>
          <a:xfrm>
            <a:off x="6976872" y="2306002"/>
            <a:ext cx="43344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a:latin typeface="Baloo Paaji 2"/>
                <a:ea typeface="Baloo Paaji 2"/>
                <a:cs typeface="Baloo Paaji 2"/>
                <a:sym typeface="Baloo Paaji 2"/>
              </a:rPr>
              <a:t>ਤੁਹਾਡੀ ਔਨਲਾਈਨ ਨਿੱਜੀ ਸਿਹਤ ਜਾਣਕਾਰੀ ਦੇਖਣ ਦੇ ਤਰੀਕੇ।</a:t>
            </a:r>
            <a:endParaRPr sz="3200">
              <a:latin typeface="Baloo Paaji 2"/>
              <a:ea typeface="Baloo Paaji 2"/>
              <a:cs typeface="Baloo Paaji 2"/>
              <a:sym typeface="Baloo Paaji 2"/>
            </a:endParaRPr>
          </a:p>
        </p:txBody>
      </p:sp>
      <p:pic>
        <p:nvPicPr>
          <p:cNvPr id="726" name="Google Shape;726;p54"/>
          <p:cNvPicPr preferRelativeResize="0"/>
          <p:nvPr/>
        </p:nvPicPr>
        <p:blipFill rotWithShape="1">
          <a:blip r:embed="rId4">
            <a:alphaModFix/>
          </a:blip>
          <a:srcRect/>
          <a:stretch/>
        </p:blipFill>
        <p:spPr>
          <a:xfrm>
            <a:off x="7699313" y="4096514"/>
            <a:ext cx="2889375" cy="2044280"/>
          </a:xfrm>
          <a:prstGeom prst="rect">
            <a:avLst/>
          </a:prstGeom>
          <a:noFill/>
          <a:ln>
            <a:noFill/>
          </a:ln>
        </p:spPr>
      </p:pic>
      <p:pic>
        <p:nvPicPr>
          <p:cNvPr id="727" name="Google Shape;727;p54"/>
          <p:cNvPicPr preferRelativeResize="0"/>
          <p:nvPr/>
        </p:nvPicPr>
        <p:blipFill rotWithShape="1">
          <a:blip r:embed="rId5">
            <a:alphaModFix/>
          </a:blip>
          <a:srcRect/>
          <a:stretch/>
        </p:blipFill>
        <p:spPr>
          <a:xfrm>
            <a:off x="5493714" y="7609461"/>
            <a:ext cx="2943621" cy="1962414"/>
          </a:xfrm>
          <a:prstGeom prst="rect">
            <a:avLst/>
          </a:prstGeom>
          <a:noFill/>
          <a:ln>
            <a:noFill/>
          </a:ln>
        </p:spPr>
      </p:pic>
      <p:sp>
        <p:nvSpPr>
          <p:cNvPr id="728" name="Google Shape;728;p54"/>
          <p:cNvSpPr txBox="1"/>
          <p:nvPr/>
        </p:nvSpPr>
        <p:spPr>
          <a:xfrm>
            <a:off x="12434293" y="1971452"/>
            <a:ext cx="4663500" cy="2062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a:latin typeface="Baloo Paaji 2"/>
                <a:ea typeface="Baloo Paaji 2"/>
                <a:cs typeface="Baloo Paaji 2"/>
                <a:sym typeface="Baloo Paaji 2"/>
              </a:rPr>
              <a:t>ਆਪਣੀਆਂ ਨਤੀਜਿਆਂ ਨੂੰ ਔਨਲਾਈਨ ਦੇਖਣ ਦੇ ਸਮੇਂ ਦੇ ਦੌਰਾਨ ਕੁਝ ਸੁਝਾਅ ਧਿਆਨ ਵਿੱਚ ਰੱਖਣ ਲਈ।</a:t>
            </a:r>
            <a:endParaRPr>
              <a:latin typeface="Baloo Paaji 2"/>
              <a:ea typeface="Baloo Paaji 2"/>
              <a:cs typeface="Baloo Paaji 2"/>
              <a:sym typeface="Baloo Paaji 2"/>
            </a:endParaRPr>
          </a:p>
        </p:txBody>
      </p:sp>
      <p:pic>
        <p:nvPicPr>
          <p:cNvPr id="729" name="Google Shape;729;p54"/>
          <p:cNvPicPr preferRelativeResize="0"/>
          <p:nvPr/>
        </p:nvPicPr>
        <p:blipFill rotWithShape="1">
          <a:blip r:embed="rId6">
            <a:alphaModFix/>
          </a:blip>
          <a:srcRect/>
          <a:stretch/>
        </p:blipFill>
        <p:spPr>
          <a:xfrm>
            <a:off x="13262313" y="4096514"/>
            <a:ext cx="3007450" cy="2044280"/>
          </a:xfrm>
          <a:prstGeom prst="rect">
            <a:avLst/>
          </a:prstGeom>
          <a:noFill/>
          <a:ln>
            <a:noFill/>
          </a:ln>
        </p:spPr>
      </p:pic>
      <p:pic>
        <p:nvPicPr>
          <p:cNvPr id="730" name="Google Shape;730;p54"/>
          <p:cNvPicPr preferRelativeResize="0"/>
          <p:nvPr/>
        </p:nvPicPr>
        <p:blipFill rotWithShape="1">
          <a:blip r:embed="rId7">
            <a:alphaModFix/>
          </a:blip>
          <a:srcRect/>
          <a:stretch/>
        </p:blipFill>
        <p:spPr>
          <a:xfrm>
            <a:off x="13849348" y="6784202"/>
            <a:ext cx="2915715" cy="350279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55"/>
          <p:cNvSpPr txBox="1"/>
          <p:nvPr/>
        </p:nvSpPr>
        <p:spPr>
          <a:xfrm>
            <a:off x="982673" y="3162519"/>
            <a:ext cx="13809959" cy="3931455"/>
          </a:xfrm>
          <a:prstGeom prst="rect">
            <a:avLst/>
          </a:prstGeom>
          <a:noFill/>
          <a:ln>
            <a:noFill/>
          </a:ln>
        </p:spPr>
        <p:txBody>
          <a:bodyPr spcFirstLastPara="1" wrap="square" lIns="0" tIns="0" rIns="0" bIns="0" anchor="t" anchorCtr="0">
            <a:noAutofit/>
          </a:bodyPr>
          <a:lstStyle/>
          <a:p>
            <a:pPr marL="488950" marR="0" lvl="0" indent="-457200" algn="l" rtl="0">
              <a:lnSpc>
                <a:spcPct val="100000"/>
              </a:lnSpc>
              <a:spcBef>
                <a:spcPts val="0"/>
              </a:spcBef>
              <a:spcAft>
                <a:spcPts val="0"/>
              </a:spcAft>
              <a:buClr>
                <a:schemeClr val="dk2"/>
              </a:buClr>
              <a:buSzPts val="3960"/>
              <a:buFont typeface="Arial"/>
              <a:buChar char="•"/>
            </a:pPr>
            <a:r>
              <a:rPr lang="en-US" sz="3600">
                <a:solidFill>
                  <a:schemeClr val="dk1"/>
                </a:solidFill>
                <a:latin typeface="Baloo Paaji 2"/>
                <a:ea typeface="Baloo Paaji 2"/>
                <a:cs typeface="Baloo Paaji 2"/>
                <a:sym typeface="Baloo Paaji 2"/>
              </a:rPr>
              <a:t>ਸਿਹਤ ਗੇਟਵੇ ਸਹਾਇਤਾ ਗਾਈਡ</a:t>
            </a:r>
            <a:r>
              <a:rPr lang="en-US" sz="3600" i="0" u="none" strike="noStrike" cap="none">
                <a:solidFill>
                  <a:schemeClr val="dk1"/>
                </a:solidFill>
                <a:latin typeface="Baloo Paaji 2"/>
                <a:ea typeface="Baloo Paaji 2"/>
                <a:cs typeface="Baloo Paaji 2"/>
                <a:sym typeface="Baloo Paaji 2"/>
              </a:rPr>
              <a:t>:</a:t>
            </a:r>
            <a:br>
              <a:rPr lang="en-US" sz="3600" b="0" i="0" u="none" strike="noStrike" cap="none">
                <a:solidFill>
                  <a:schemeClr val="dk1"/>
                </a:solidFill>
                <a:latin typeface="Arial"/>
                <a:ea typeface="Arial"/>
                <a:cs typeface="Arial"/>
                <a:sym typeface="Arial"/>
              </a:rPr>
            </a:br>
            <a:br>
              <a:rPr lang="en-US" sz="3600" b="0" i="0" u="none" strike="noStrike" cap="none">
                <a:solidFill>
                  <a:schemeClr val="dk1"/>
                </a:solidFill>
                <a:highlight>
                  <a:srgbClr val="FFFF00"/>
                </a:highlight>
                <a:latin typeface="Arial"/>
                <a:ea typeface="Arial"/>
                <a:cs typeface="Arial"/>
                <a:sym typeface="Arial"/>
              </a:rPr>
            </a:br>
            <a:r>
              <a:rPr lang="en-US" sz="36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https://www2.gov.bc.ca/gov/content/health/managing-your-health/health-gateway/guide</a:t>
            </a:r>
            <a:endParaRPr sz="3600" b="0" i="0" u="none" strike="noStrike" cap="none">
              <a:solidFill>
                <a:schemeClr val="dk1"/>
              </a:solidFill>
              <a:latin typeface="Arial"/>
              <a:ea typeface="Arial"/>
              <a:cs typeface="Arial"/>
              <a:sym typeface="Arial"/>
            </a:endParaRPr>
          </a:p>
          <a:p>
            <a:pPr marL="488950" marR="0" lvl="0" indent="-205740" algn="l" rtl="0">
              <a:lnSpc>
                <a:spcPct val="100000"/>
              </a:lnSpc>
              <a:spcBef>
                <a:spcPts val="0"/>
              </a:spcBef>
              <a:spcAft>
                <a:spcPts val="0"/>
              </a:spcAft>
              <a:buClr>
                <a:schemeClr val="dk2"/>
              </a:buClr>
              <a:buSzPts val="3960"/>
              <a:buFont typeface="Arial"/>
              <a:buNone/>
            </a:pPr>
            <a:endParaRPr sz="3600" b="0" i="0" u="none" strike="noStrike" cap="none">
              <a:solidFill>
                <a:schemeClr val="dk1"/>
              </a:solidFill>
              <a:highlight>
                <a:srgbClr val="FFFF00"/>
              </a:highlight>
              <a:latin typeface="Arial"/>
              <a:ea typeface="Arial"/>
              <a:cs typeface="Arial"/>
              <a:sym typeface="Arial"/>
            </a:endParaRPr>
          </a:p>
          <a:p>
            <a:pPr marL="488950" marR="0" lvl="0" indent="-205740" algn="l" rtl="0">
              <a:lnSpc>
                <a:spcPct val="100000"/>
              </a:lnSpc>
              <a:spcBef>
                <a:spcPts val="0"/>
              </a:spcBef>
              <a:spcAft>
                <a:spcPts val="0"/>
              </a:spcAft>
              <a:buClr>
                <a:schemeClr val="dk2"/>
              </a:buClr>
              <a:buSzPts val="3960"/>
              <a:buFont typeface="Arial"/>
              <a:buNone/>
            </a:pPr>
            <a:endParaRPr sz="3600" b="1" i="0" u="none" strike="noStrike" cap="none">
              <a:solidFill>
                <a:schemeClr val="dk1"/>
              </a:solidFill>
              <a:highlight>
                <a:srgbClr val="FFFF00"/>
              </a:highlight>
              <a:latin typeface="Arial"/>
              <a:ea typeface="Arial"/>
              <a:cs typeface="Arial"/>
              <a:sym typeface="Arial"/>
            </a:endParaRPr>
          </a:p>
          <a:p>
            <a:pPr marL="488950" marR="0" lvl="0" indent="-205740" algn="l" rtl="0">
              <a:lnSpc>
                <a:spcPct val="100000"/>
              </a:lnSpc>
              <a:spcBef>
                <a:spcPts val="0"/>
              </a:spcBef>
              <a:spcAft>
                <a:spcPts val="0"/>
              </a:spcAft>
              <a:buClr>
                <a:schemeClr val="dk2"/>
              </a:buClr>
              <a:buSzPts val="3960"/>
              <a:buFont typeface="Arial"/>
              <a:buNone/>
            </a:pPr>
            <a:endParaRPr sz="3600" b="1" i="0" u="none" strike="noStrike" cap="none">
              <a:solidFill>
                <a:schemeClr val="dk1"/>
              </a:solidFill>
              <a:highlight>
                <a:srgbClr val="FFFF00"/>
              </a:highlight>
              <a:latin typeface="Arial"/>
              <a:ea typeface="Arial"/>
              <a:cs typeface="Arial"/>
              <a:sym typeface="Arial"/>
            </a:endParaRPr>
          </a:p>
          <a:p>
            <a:pPr marL="488950" marR="0" lvl="0" indent="-205740" algn="l" rtl="0">
              <a:lnSpc>
                <a:spcPct val="100000"/>
              </a:lnSpc>
              <a:spcBef>
                <a:spcPts val="0"/>
              </a:spcBef>
              <a:spcAft>
                <a:spcPts val="0"/>
              </a:spcAft>
              <a:buClr>
                <a:schemeClr val="dk2"/>
              </a:buClr>
              <a:buSzPts val="3960"/>
              <a:buFont typeface="Arial"/>
              <a:buNone/>
            </a:pPr>
            <a:endParaRPr sz="3600" b="1" i="0" u="none" strike="noStrike" cap="none">
              <a:solidFill>
                <a:schemeClr val="dk1"/>
              </a:solidFill>
              <a:latin typeface="Arial"/>
              <a:ea typeface="Arial"/>
              <a:cs typeface="Arial"/>
              <a:sym typeface="Arial"/>
            </a:endParaRPr>
          </a:p>
        </p:txBody>
      </p:sp>
      <p:sp>
        <p:nvSpPr>
          <p:cNvPr id="736" name="Google Shape;736;p55"/>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7200"/>
              <a:buFont typeface="Arial"/>
              <a:buNone/>
            </a:pPr>
            <a:r>
              <a:rPr lang="en-US" sz="7200">
                <a:solidFill>
                  <a:srgbClr val="034092"/>
                </a:solidFill>
                <a:latin typeface="Baloo Paaji 2"/>
                <a:ea typeface="Baloo Paaji 2"/>
                <a:cs typeface="Baloo Paaji 2"/>
                <a:sym typeface="Baloo Paaji 2"/>
              </a:rPr>
              <a:t>ਸਵਾਲ</a:t>
            </a:r>
            <a:r>
              <a:rPr lang="en-US" sz="7200" i="0" u="none" strike="noStrike" cap="none">
                <a:solidFill>
                  <a:srgbClr val="034092"/>
                </a:solidFill>
                <a:latin typeface="Baloo Paaji 2"/>
                <a:ea typeface="Baloo Paaji 2"/>
                <a:cs typeface="Baloo Paaji 2"/>
                <a:sym typeface="Baloo Paaji 2"/>
              </a:rPr>
              <a:t>?</a:t>
            </a:r>
            <a:endParaRPr sz="7200" i="0" u="none" strike="noStrike" cap="none">
              <a:solidFill>
                <a:srgbClr val="000000"/>
              </a:solidFill>
              <a:latin typeface="Baloo Paaji 2"/>
              <a:ea typeface="Baloo Paaji 2"/>
              <a:cs typeface="Baloo Paaji 2"/>
              <a:sym typeface="Baloo Paaji 2"/>
            </a:endParaRPr>
          </a:p>
        </p:txBody>
      </p:sp>
      <p:pic>
        <p:nvPicPr>
          <p:cNvPr id="737" name="Google Shape;737;p55"/>
          <p:cNvPicPr preferRelativeResize="0"/>
          <p:nvPr/>
        </p:nvPicPr>
        <p:blipFill rotWithShape="1">
          <a:blip r:embed="rId4">
            <a:alphaModFix/>
          </a:blip>
          <a:srcRect/>
          <a:stretch/>
        </p:blipFill>
        <p:spPr>
          <a:xfrm>
            <a:off x="7819617" y="2717795"/>
            <a:ext cx="2648766" cy="151790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6"/>
          <p:cNvSpPr txBox="1"/>
          <p:nvPr/>
        </p:nvSpPr>
        <p:spPr>
          <a:xfrm>
            <a:off x="982673" y="2324319"/>
            <a:ext cx="16065463" cy="3931455"/>
          </a:xfrm>
          <a:prstGeom prst="rect">
            <a:avLst/>
          </a:prstGeom>
          <a:noFill/>
          <a:ln>
            <a:noFill/>
          </a:ln>
        </p:spPr>
        <p:txBody>
          <a:bodyPr spcFirstLastPara="1" wrap="square" lIns="0" tIns="0" rIns="0" bIns="0" anchor="t" anchorCtr="0">
            <a:noAutofit/>
          </a:bodyPr>
          <a:lstStyle/>
          <a:p>
            <a:pPr marL="488950" indent="-457200">
              <a:lnSpc>
                <a:spcPct val="150000"/>
              </a:lnSpc>
              <a:buClr>
                <a:schemeClr val="dk2"/>
              </a:buClr>
              <a:buSzPts val="3960"/>
              <a:buFont typeface="Arial"/>
              <a:buChar char="•"/>
            </a:pPr>
            <a:r>
              <a:rPr lang="en-US" sz="3600" b="0" i="0" u="none" strike="noStrike" cap="none" dirty="0">
                <a:solidFill>
                  <a:srgbClr val="000000"/>
                </a:solidFill>
                <a:latin typeface="Arial"/>
                <a:ea typeface="Arial"/>
                <a:cs typeface="Arial"/>
                <a:sym typeface="Arial"/>
              </a:rPr>
              <a:t>Screen captures were provided by iCON on slides </a:t>
            </a:r>
            <a:r>
              <a:rPr lang="en-US" sz="3600" dirty="0"/>
              <a:t>18, 29-30, 43-44, 46-49.</a:t>
            </a:r>
            <a:endParaRPr sz="3600" b="0" i="0" u="none" strike="noStrike" cap="none" dirty="0">
              <a:solidFill>
                <a:schemeClr val="dk1"/>
              </a:solidFill>
              <a:latin typeface="Arial"/>
              <a:ea typeface="Arial"/>
              <a:cs typeface="Arial"/>
              <a:sym typeface="Arial"/>
            </a:endParaRPr>
          </a:p>
          <a:p>
            <a:pPr marL="488950" marR="0" lvl="0" indent="-457200" algn="l" rtl="0">
              <a:lnSpc>
                <a:spcPct val="150000"/>
              </a:lnSpc>
              <a:spcBef>
                <a:spcPts val="0"/>
              </a:spcBef>
              <a:spcAft>
                <a:spcPts val="0"/>
              </a:spcAft>
              <a:buClr>
                <a:schemeClr val="dk2"/>
              </a:buClr>
              <a:buSzPts val="3960"/>
              <a:buFont typeface="Arial"/>
              <a:buChar char="•"/>
            </a:pPr>
            <a:r>
              <a:rPr lang="en-US" sz="3600" b="0" i="0" u="none" strike="noStrike" cap="none" dirty="0">
                <a:solidFill>
                  <a:schemeClr val="dk1"/>
                </a:solidFill>
                <a:latin typeface="Arial"/>
                <a:ea typeface="Arial"/>
                <a:cs typeface="Arial"/>
                <a:sym typeface="Arial"/>
              </a:rPr>
              <a:t>Unless cited, the images used in this presentation were from publicly available open sources. </a:t>
            </a:r>
            <a:endParaRPr sz="3600" b="1" i="0" u="none" strike="noStrike" cap="none" dirty="0">
              <a:solidFill>
                <a:schemeClr val="dk1"/>
              </a:solidFill>
              <a:highlight>
                <a:srgbClr val="FFFF00"/>
              </a:highlight>
              <a:latin typeface="Arial"/>
              <a:ea typeface="Arial"/>
              <a:cs typeface="Arial"/>
              <a:sym typeface="Arial"/>
            </a:endParaRPr>
          </a:p>
        </p:txBody>
      </p:sp>
      <p:sp>
        <p:nvSpPr>
          <p:cNvPr id="743" name="Google Shape;743;p56"/>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7200" b="0" i="0" u="none" strike="noStrike" cap="none">
                <a:solidFill>
                  <a:srgbClr val="034092"/>
                </a:solidFill>
                <a:latin typeface="Arial"/>
                <a:ea typeface="Arial"/>
                <a:cs typeface="Arial"/>
                <a:sym typeface="Arial"/>
              </a:rPr>
              <a:t>Image Credits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748" name="Google Shape;748;p57"/>
          <p:cNvPicPr preferRelativeResize="0"/>
          <p:nvPr/>
        </p:nvPicPr>
        <p:blipFill rotWithShape="1">
          <a:blip r:embed="rId3">
            <a:alphaModFix/>
          </a:blip>
          <a:srcRect/>
          <a:stretch/>
        </p:blipFill>
        <p:spPr>
          <a:xfrm>
            <a:off x="1672687" y="1118761"/>
            <a:ext cx="4515422" cy="1579838"/>
          </a:xfrm>
          <a:prstGeom prst="rect">
            <a:avLst/>
          </a:prstGeom>
          <a:noFill/>
          <a:ln>
            <a:noFill/>
          </a:ln>
        </p:spPr>
      </p:pic>
      <p:sp>
        <p:nvSpPr>
          <p:cNvPr id="749" name="Google Shape;749;p57"/>
          <p:cNvSpPr txBox="1"/>
          <p:nvPr/>
        </p:nvSpPr>
        <p:spPr>
          <a:xfrm>
            <a:off x="1672685" y="3628322"/>
            <a:ext cx="14942634" cy="42473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 2023 The University of British Columbia.  </a:t>
            </a:r>
            <a:endParaRPr/>
          </a:p>
          <a:p>
            <a:pPr marL="0" marR="0" lvl="0" indent="0" algn="just" rtl="0">
              <a:lnSpc>
                <a:spcPct val="100000"/>
              </a:lnSpc>
              <a:spcBef>
                <a:spcPts val="0"/>
              </a:spcBef>
              <a:spcAft>
                <a:spcPts val="0"/>
              </a:spcAft>
              <a:buNone/>
            </a:pP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The work is licensed under Creative Commons Attribution-Non-Commercial-No Derivatives 4.0 International License </a:t>
            </a:r>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a:t>
            </a:r>
            <a:r>
              <a:rPr lang="en-US" sz="3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http://creativecommons.org/licenses/by-nc-nd/4.0/</a:t>
            </a:r>
            <a:r>
              <a:rPr lang="en-US" sz="30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It was created by UBC Digital Emergency Medicine. For permissions to use this work for commercial purposes please contact The University of British Columbia’s University-Industry Liaison Office.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58"/>
          <p:cNvSpPr txBox="1"/>
          <p:nvPr/>
        </p:nvSpPr>
        <p:spPr>
          <a:xfrm>
            <a:off x="1449659" y="639081"/>
            <a:ext cx="106362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0">
                <a:solidFill>
                  <a:srgbClr val="003366"/>
                </a:solidFill>
                <a:latin typeface="Baloo Paaji 2"/>
                <a:ea typeface="Baloo Paaji 2"/>
                <a:cs typeface="Baloo Paaji 2"/>
                <a:sym typeface="Baloo Paaji 2"/>
              </a:rPr>
              <a:t>ਇਨ੍ਹਾਂ ਦਾ ਬਹੁਤ ਧੰਨਵਾਦ</a:t>
            </a:r>
            <a:r>
              <a:rPr lang="en-US" sz="9000" i="0" u="none" strike="noStrike" cap="none">
                <a:solidFill>
                  <a:srgbClr val="003366"/>
                </a:solidFill>
                <a:latin typeface="Baloo Paaji 2"/>
                <a:ea typeface="Baloo Paaji 2"/>
                <a:cs typeface="Baloo Paaji 2"/>
                <a:sym typeface="Baloo Paaji 2"/>
              </a:rPr>
              <a:t>: </a:t>
            </a:r>
            <a:endParaRPr>
              <a:latin typeface="Baloo Paaji 2"/>
              <a:ea typeface="Baloo Paaji 2"/>
              <a:cs typeface="Baloo Paaji 2"/>
              <a:sym typeface="Baloo Paaji 2"/>
            </a:endParaRPr>
          </a:p>
        </p:txBody>
      </p:sp>
      <p:sp>
        <p:nvSpPr>
          <p:cNvPr id="755" name="Google Shape;755;p58"/>
          <p:cNvSpPr txBox="1"/>
          <p:nvPr/>
        </p:nvSpPr>
        <p:spPr>
          <a:xfrm>
            <a:off x="0" y="9733002"/>
            <a:ext cx="18288000" cy="415498"/>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100" b="1" i="0" u="none" strike="noStrike" cap="none">
                <a:solidFill>
                  <a:schemeClr val="lt1"/>
                </a:solidFill>
                <a:latin typeface="Arial"/>
                <a:ea typeface="Arial"/>
                <a:cs typeface="Arial"/>
                <a:sym typeface="Arial"/>
              </a:rPr>
              <a:t>Thank you to the BC Ministry of Health Patients as Partners Initiative for their support.</a:t>
            </a:r>
            <a:endParaRPr/>
          </a:p>
        </p:txBody>
      </p:sp>
      <p:grpSp>
        <p:nvGrpSpPr>
          <p:cNvPr id="756" name="Google Shape;756;p58"/>
          <p:cNvGrpSpPr/>
          <p:nvPr/>
        </p:nvGrpSpPr>
        <p:grpSpPr>
          <a:xfrm>
            <a:off x="2138502" y="3965276"/>
            <a:ext cx="13992468" cy="1825553"/>
            <a:chOff x="1139800" y="5469144"/>
            <a:chExt cx="9328312" cy="1217035"/>
          </a:xfrm>
        </p:grpSpPr>
        <p:pic>
          <p:nvPicPr>
            <p:cNvPr id="757" name="Google Shape;757;p58"/>
            <p:cNvPicPr preferRelativeResize="0"/>
            <p:nvPr/>
          </p:nvPicPr>
          <p:blipFill rotWithShape="1">
            <a:blip r:embed="rId3">
              <a:alphaModFix/>
            </a:blip>
            <a:srcRect/>
            <a:stretch/>
          </p:blipFill>
          <p:spPr>
            <a:xfrm>
              <a:off x="2828200" y="5469144"/>
              <a:ext cx="2573981" cy="1217035"/>
            </a:xfrm>
            <a:prstGeom prst="rect">
              <a:avLst/>
            </a:prstGeom>
            <a:noFill/>
            <a:ln>
              <a:noFill/>
            </a:ln>
          </p:spPr>
        </p:pic>
        <p:pic>
          <p:nvPicPr>
            <p:cNvPr id="758" name="Google Shape;758;p58"/>
            <p:cNvPicPr preferRelativeResize="0"/>
            <p:nvPr/>
          </p:nvPicPr>
          <p:blipFill rotWithShape="1">
            <a:blip r:embed="rId4">
              <a:alphaModFix/>
            </a:blip>
            <a:srcRect/>
            <a:stretch/>
          </p:blipFill>
          <p:spPr>
            <a:xfrm>
              <a:off x="1139800" y="5729761"/>
              <a:ext cx="1241703" cy="687800"/>
            </a:xfrm>
            <a:prstGeom prst="rect">
              <a:avLst/>
            </a:prstGeom>
            <a:noFill/>
            <a:ln>
              <a:noFill/>
            </a:ln>
          </p:spPr>
        </p:pic>
        <p:pic>
          <p:nvPicPr>
            <p:cNvPr id="759" name="Google Shape;759;p58"/>
            <p:cNvPicPr preferRelativeResize="0"/>
            <p:nvPr/>
          </p:nvPicPr>
          <p:blipFill rotWithShape="1">
            <a:blip r:embed="rId5">
              <a:alphaModFix/>
            </a:blip>
            <a:srcRect/>
            <a:stretch/>
          </p:blipFill>
          <p:spPr>
            <a:xfrm>
              <a:off x="5582657" y="5530731"/>
              <a:ext cx="4885455" cy="1131608"/>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7200"/>
              <a:buFont typeface="Arial"/>
              <a:buNone/>
            </a:pPr>
            <a:r>
              <a:rPr lang="en-US" sz="7200" i="0" u="none" strike="noStrike" cap="none">
                <a:solidFill>
                  <a:srgbClr val="034092"/>
                </a:solidFill>
                <a:latin typeface="Baloo Paaji 2"/>
                <a:ea typeface="Baloo Paaji 2"/>
                <a:cs typeface="Baloo Paaji 2"/>
                <a:sym typeface="Baloo Paaji 2"/>
              </a:rPr>
              <a:t>ਨਿੱਜੀ ਸਿਹਤ ਜਾਣਕਾਰੀ ਕੀ ਹੈ? </a:t>
            </a:r>
            <a:endParaRPr sz="7200" i="0" u="none" strike="noStrike" cap="none">
              <a:solidFill>
                <a:srgbClr val="034092"/>
              </a:solidFill>
              <a:latin typeface="Baloo Paaji 2"/>
              <a:ea typeface="Baloo Paaji 2"/>
              <a:cs typeface="Baloo Paaji 2"/>
              <a:sym typeface="Baloo Paaji 2"/>
            </a:endParaRPr>
          </a:p>
        </p:txBody>
      </p:sp>
      <p:sp>
        <p:nvSpPr>
          <p:cNvPr id="197" name="Google Shape;197;p6"/>
          <p:cNvSpPr txBox="1"/>
          <p:nvPr/>
        </p:nvSpPr>
        <p:spPr>
          <a:xfrm>
            <a:off x="1182749" y="2762792"/>
            <a:ext cx="15688375" cy="5657687"/>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ts val="3960"/>
              <a:buFont typeface="Baloo Paaji 2"/>
              <a:buChar char="•"/>
            </a:pPr>
            <a:r>
              <a:rPr lang="en-US" sz="3600" i="0" u="none" strike="noStrike" cap="none">
                <a:solidFill>
                  <a:schemeClr val="dk1"/>
                </a:solidFill>
                <a:latin typeface="Baloo Paaji 2"/>
                <a:ea typeface="Baloo Paaji 2"/>
                <a:cs typeface="Baloo Paaji 2"/>
                <a:sym typeface="Baloo Paaji 2"/>
              </a:rPr>
              <a:t>ਨਿੱਜੀ ਸਿਹਤ ਜਾਣਕਾਰੀ ਕੋਈ ਵੀ ਚੀਜ ਹੈ ਜੋ ਤੁਹਾਡੀ ਪਛਾਣ ਕਰਨ ਲਈ ਵਰਤਿਆ ਜਾ ਸਕਦਾ ਹੈ ਅਤੇ ਇਹ ਤੁਹਾਨੂੰ ਤੁਹਾਡੀ ਮੈਡੀਕਲ ਜਾਣਕਾਰੀ ਜਾਂ ਪਿਛਲੀਆਂ ਡਾਕਟਰੀ ਮੁਲਾਕਾਤਾਂ ਨਾਲ ਜੋੜ ਸਕਦਾ ਹੈ ਜੋ ਤੁਸੀਂ ਪ੍ਰਾਪਤ ਕੀਤੀ ਸੀ ਪਿਛਲੇ ਸਮੇਂ ਦੇ ਵਿੱਚ</a:t>
            </a:r>
            <a:endParaRPr sz="3600" i="0" u="none" strike="noStrike" cap="none">
              <a:solidFill>
                <a:schemeClr val="dk1"/>
              </a:solidFill>
              <a:latin typeface="Baloo Paaji 2"/>
              <a:ea typeface="Baloo Paaji 2"/>
              <a:cs typeface="Baloo Paaji 2"/>
              <a:sym typeface="Baloo Paaji 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lvl="0" indent="0" algn="l" rtl="0">
              <a:lnSpc>
                <a:spcPct val="110030"/>
              </a:lnSpc>
              <a:spcBef>
                <a:spcPts val="0"/>
              </a:spcBef>
              <a:spcAft>
                <a:spcPts val="0"/>
              </a:spcAft>
              <a:buClr>
                <a:schemeClr val="dk1"/>
              </a:buClr>
              <a:buSzPts val="7200"/>
              <a:buFont typeface="Arial"/>
              <a:buNone/>
            </a:pPr>
            <a:r>
              <a:rPr lang="en-US" sz="7200">
                <a:solidFill>
                  <a:srgbClr val="034092"/>
                </a:solidFill>
                <a:latin typeface="Baloo Paaji 2"/>
                <a:ea typeface="Baloo Paaji 2"/>
                <a:cs typeface="Baloo Paaji 2"/>
                <a:sym typeface="Baloo Paaji 2"/>
              </a:rPr>
              <a:t>ਨਿੱਜੀ ਸਿਹਤ ਜਾਣਕਾਰੀ ਕੀ ਹੈ? </a:t>
            </a:r>
            <a:endParaRPr sz="7200" i="0" u="none" strike="noStrike" cap="none">
              <a:solidFill>
                <a:srgbClr val="034092"/>
              </a:solidFill>
              <a:latin typeface="Baloo Paaji 2"/>
              <a:ea typeface="Baloo Paaji 2"/>
              <a:cs typeface="Baloo Paaji 2"/>
              <a:sym typeface="Baloo Paaji 2"/>
            </a:endParaRPr>
          </a:p>
        </p:txBody>
      </p:sp>
      <p:pic>
        <p:nvPicPr>
          <p:cNvPr id="203" name="Google Shape;203;p7" descr="Black line Syringe icon isolated on white background. Syringe for vaccine, vaccination, injection, flu shot. Medical equipment. Vector Black line Syringe icon isolated on white background. Syringe for vaccine, vaccination, injection, flu shot. Medical equipment. Vector vaccination stock illustrations"/>
          <p:cNvPicPr preferRelativeResize="0"/>
          <p:nvPr/>
        </p:nvPicPr>
        <p:blipFill rotWithShape="1">
          <a:blip r:embed="rId3">
            <a:alphaModFix/>
          </a:blip>
          <a:srcRect/>
          <a:stretch/>
        </p:blipFill>
        <p:spPr>
          <a:xfrm>
            <a:off x="2399149" y="6259229"/>
            <a:ext cx="2866017" cy="2866017"/>
          </a:xfrm>
          <a:prstGeom prst="rect">
            <a:avLst/>
          </a:prstGeom>
          <a:noFill/>
          <a:ln>
            <a:noFill/>
          </a:ln>
        </p:spPr>
      </p:pic>
      <p:sp>
        <p:nvSpPr>
          <p:cNvPr id="204" name="Google Shape;204;p7"/>
          <p:cNvSpPr txBox="1"/>
          <p:nvPr/>
        </p:nvSpPr>
        <p:spPr>
          <a:xfrm>
            <a:off x="1977241" y="9045704"/>
            <a:ext cx="3709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a:latin typeface="Baloo Paaji 2"/>
                <a:ea typeface="Baloo Paaji 2"/>
                <a:cs typeface="Baloo Paaji 2"/>
                <a:sym typeface="Baloo Paaji 2"/>
              </a:rPr>
              <a:t>ਟੀਕਾਕਰਨ ਰਿਕਾਰਡ</a:t>
            </a:r>
            <a:endParaRPr sz="2400">
              <a:latin typeface="Baloo Paaji 2"/>
              <a:ea typeface="Baloo Paaji 2"/>
              <a:cs typeface="Baloo Paaji 2"/>
              <a:sym typeface="Baloo Paaji 2"/>
            </a:endParaRPr>
          </a:p>
        </p:txBody>
      </p:sp>
      <p:sp>
        <p:nvSpPr>
          <p:cNvPr id="205" name="Google Shape;205;p7"/>
          <p:cNvSpPr txBox="1"/>
          <p:nvPr/>
        </p:nvSpPr>
        <p:spPr>
          <a:xfrm>
            <a:off x="12142380" y="5422226"/>
            <a:ext cx="472916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a:latin typeface="Baloo Paaji 2"/>
                <a:ea typeface="Baloo Paaji 2"/>
                <a:cs typeface="Baloo Paaji 2"/>
                <a:sym typeface="Baloo Paaji 2"/>
              </a:rPr>
              <a:t>ਲੈਬ ਦੇ ਨਤੀਜੇ</a:t>
            </a:r>
            <a:endParaRPr>
              <a:latin typeface="Baloo Paaji 2"/>
              <a:ea typeface="Baloo Paaji 2"/>
              <a:cs typeface="Baloo Paaji 2"/>
              <a:sym typeface="Baloo Paaji 2"/>
            </a:endParaRPr>
          </a:p>
        </p:txBody>
      </p:sp>
      <p:pic>
        <p:nvPicPr>
          <p:cNvPr id="206" name="Google Shape;206;p7" descr="Medical Files Icon Flat Graphic Design Medical Files Icon. This 100% royalty free vector illustration features the main icon pictured in black inside a white square. The alternative color options in blue, green, yellow and red are on the right of the icon and are arranged in a vertical column. medical history stock illustrations"/>
          <p:cNvPicPr preferRelativeResize="0"/>
          <p:nvPr/>
        </p:nvPicPr>
        <p:blipFill rotWithShape="1">
          <a:blip r:embed="rId4">
            <a:alphaModFix/>
          </a:blip>
          <a:srcRect l="4226" t="4798" r="27014" b="7435"/>
          <a:stretch/>
        </p:blipFill>
        <p:spPr>
          <a:xfrm>
            <a:off x="2477303" y="2592530"/>
            <a:ext cx="2709708" cy="2729745"/>
          </a:xfrm>
          <a:prstGeom prst="rect">
            <a:avLst/>
          </a:prstGeom>
          <a:noFill/>
          <a:ln>
            <a:noFill/>
          </a:ln>
        </p:spPr>
      </p:pic>
      <p:sp>
        <p:nvSpPr>
          <p:cNvPr id="207" name="Google Shape;207;p7"/>
          <p:cNvSpPr txBox="1"/>
          <p:nvPr/>
        </p:nvSpPr>
        <p:spPr>
          <a:xfrm>
            <a:off x="2317682" y="5365772"/>
            <a:ext cx="3029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a:latin typeface="Baloo Paaji 2"/>
                <a:ea typeface="Baloo Paaji 2"/>
                <a:cs typeface="Baloo Paaji 2"/>
                <a:sym typeface="Baloo Paaji 2"/>
              </a:rPr>
              <a:t>ਤੁਹਾਡਾ ਮੈਡੀਕਲ ਇਤਿਹਾਸ</a:t>
            </a:r>
            <a:endParaRPr>
              <a:latin typeface="Baloo Paaji 2"/>
              <a:ea typeface="Baloo Paaji 2"/>
              <a:cs typeface="Baloo Paaji 2"/>
              <a:sym typeface="Baloo Paaji 2"/>
            </a:endParaRPr>
          </a:p>
        </p:txBody>
      </p:sp>
      <p:pic>
        <p:nvPicPr>
          <p:cNvPr id="208" name="Google Shape;208;p7" descr="Blood test tube container and medical lab analysis form list with results and approved check mark vector illustration. Flat clinical exam checklist blank document. Medicine care service concept Blood test tube container and medical lab analysis form list with results and approved check mark vector illustration. Clinical exam checklist blank document. Medicine care service concept blood test results  stock illustrations"/>
          <p:cNvPicPr preferRelativeResize="0"/>
          <p:nvPr/>
        </p:nvPicPr>
        <p:blipFill rotWithShape="1">
          <a:blip r:embed="rId5">
            <a:alphaModFix/>
          </a:blip>
          <a:srcRect l="14353" t="8673" r="16911" b="6223"/>
          <a:stretch/>
        </p:blipFill>
        <p:spPr>
          <a:xfrm>
            <a:off x="13009321" y="2381093"/>
            <a:ext cx="2995281" cy="2969275"/>
          </a:xfrm>
          <a:prstGeom prst="rect">
            <a:avLst/>
          </a:prstGeom>
          <a:noFill/>
          <a:ln>
            <a:noFill/>
          </a:ln>
        </p:spPr>
      </p:pic>
      <p:grpSp>
        <p:nvGrpSpPr>
          <p:cNvPr id="209" name="Google Shape;209;p7"/>
          <p:cNvGrpSpPr/>
          <p:nvPr/>
        </p:nvGrpSpPr>
        <p:grpSpPr>
          <a:xfrm>
            <a:off x="7372350" y="2762792"/>
            <a:ext cx="3543300" cy="6812100"/>
            <a:chOff x="7227140" y="2762792"/>
            <a:chExt cx="3543300" cy="6812100"/>
          </a:xfrm>
        </p:grpSpPr>
        <p:pic>
          <p:nvPicPr>
            <p:cNvPr id="210" name="Google Shape;210;p7" descr="Pharmaceutical Drugs Icon Pharmaceutical drugs and medicine tablets in bottle, vector illustration in flat style medication bottles stock illustrations"/>
            <p:cNvPicPr preferRelativeResize="0"/>
            <p:nvPr/>
          </p:nvPicPr>
          <p:blipFill rotWithShape="1">
            <a:blip r:embed="rId6">
              <a:alphaModFix/>
            </a:blip>
            <a:srcRect/>
            <a:stretch/>
          </p:blipFill>
          <p:spPr>
            <a:xfrm>
              <a:off x="7678128" y="2762792"/>
              <a:ext cx="2641325" cy="2641325"/>
            </a:xfrm>
            <a:prstGeom prst="rect">
              <a:avLst/>
            </a:prstGeom>
            <a:noFill/>
            <a:ln>
              <a:noFill/>
            </a:ln>
          </p:spPr>
        </p:pic>
        <p:sp>
          <p:nvSpPr>
            <p:cNvPr id="211" name="Google Shape;211;p7"/>
            <p:cNvSpPr txBox="1"/>
            <p:nvPr/>
          </p:nvSpPr>
          <p:spPr>
            <a:xfrm>
              <a:off x="7227140" y="5370564"/>
              <a:ext cx="3543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a:latin typeface="Baloo Paaji 2"/>
                  <a:ea typeface="Baloo Paaji 2"/>
                  <a:cs typeface="Baloo Paaji 2"/>
                  <a:sym typeface="Baloo Paaji 2"/>
                </a:rPr>
                <a:t>ਦਵਾਈ</a:t>
              </a:r>
              <a:endParaRPr sz="2400">
                <a:latin typeface="Baloo Paaji 2"/>
                <a:ea typeface="Baloo Paaji 2"/>
                <a:cs typeface="Baloo Paaji 2"/>
                <a:sym typeface="Baloo Paaji 2"/>
              </a:endParaRPr>
            </a:p>
          </p:txBody>
        </p:sp>
        <p:pic>
          <p:nvPicPr>
            <p:cNvPr id="212" name="Google Shape;212;p7" descr="Medical And Healthcare Stethoscope Icon In Flat Design Style Flat Design Healthcare or Medicine Icon stethoscope stock illustrations"/>
            <p:cNvPicPr preferRelativeResize="0"/>
            <p:nvPr/>
          </p:nvPicPr>
          <p:blipFill rotWithShape="1">
            <a:blip r:embed="rId7">
              <a:alphaModFix/>
            </a:blip>
            <a:srcRect l="16421" t="16667" r="17891" b="12255"/>
            <a:stretch/>
          </p:blipFill>
          <p:spPr>
            <a:xfrm>
              <a:off x="7643936" y="6259229"/>
              <a:ext cx="2709709" cy="2932148"/>
            </a:xfrm>
            <a:prstGeom prst="rect">
              <a:avLst/>
            </a:prstGeom>
            <a:noFill/>
            <a:ln>
              <a:noFill/>
            </a:ln>
          </p:spPr>
        </p:pic>
        <p:sp>
          <p:nvSpPr>
            <p:cNvPr id="213" name="Google Shape;213;p7"/>
            <p:cNvSpPr txBox="1"/>
            <p:nvPr/>
          </p:nvSpPr>
          <p:spPr>
            <a:xfrm>
              <a:off x="7298578" y="9113192"/>
              <a:ext cx="3400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a:latin typeface="Baloo Paaji 2"/>
                  <a:ea typeface="Baloo Paaji 2"/>
                  <a:cs typeface="Baloo Paaji 2"/>
                  <a:sym typeface="Baloo Paaji 2"/>
                </a:rPr>
                <a:t>ਸਿਹਤ ਸਹਾਇਤਾ</a:t>
              </a:r>
              <a:endParaRPr sz="2400">
                <a:latin typeface="Baloo Paaji 2"/>
                <a:ea typeface="Baloo Paaji 2"/>
                <a:cs typeface="Baloo Paaji 2"/>
                <a:sym typeface="Baloo Paaji 2"/>
              </a:endParaRPr>
            </a:p>
          </p:txBody>
        </p:sp>
      </p:grpSp>
      <p:pic>
        <p:nvPicPr>
          <p:cNvPr id="214" name="Google Shape;214;p7" descr="Qualification, license, ID card, avatar face icon vector illustration image material Qualification, license, ID card, avatar face icon vector illustration image material personal information stock illustrations"/>
          <p:cNvPicPr preferRelativeResize="0"/>
          <p:nvPr/>
        </p:nvPicPr>
        <p:blipFill rotWithShape="1">
          <a:blip r:embed="rId8">
            <a:alphaModFix/>
          </a:blip>
          <a:srcRect l="4917" t="9239" r="64948" b="50888"/>
          <a:stretch/>
        </p:blipFill>
        <p:spPr>
          <a:xfrm>
            <a:off x="13047193" y="6775257"/>
            <a:ext cx="2919536" cy="1931453"/>
          </a:xfrm>
          <a:prstGeom prst="rect">
            <a:avLst/>
          </a:prstGeom>
          <a:noFill/>
          <a:ln>
            <a:noFill/>
          </a:ln>
        </p:spPr>
      </p:pic>
      <p:sp>
        <p:nvSpPr>
          <p:cNvPr id="215" name="Google Shape;215;p7"/>
          <p:cNvSpPr txBox="1"/>
          <p:nvPr/>
        </p:nvSpPr>
        <p:spPr>
          <a:xfrm>
            <a:off x="12860791" y="9096127"/>
            <a:ext cx="329234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a:latin typeface="Baloo Paaji 2"/>
                <a:ea typeface="Baloo Paaji 2"/>
                <a:cs typeface="Baloo Paaji 2"/>
                <a:sym typeface="Baloo Paaji 2"/>
              </a:rPr>
              <a:t>ਪਛਾਣ ਜਾਣਕਾਰੀ</a:t>
            </a:r>
            <a:endParaRPr>
              <a:latin typeface="Baloo Paaji 2"/>
              <a:ea typeface="Baloo Paaji 2"/>
              <a:cs typeface="Baloo Paaji 2"/>
              <a:sym typeface="Baloo Paaji 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8"/>
          <p:cNvSpPr txBox="1"/>
          <p:nvPr/>
        </p:nvSpPr>
        <p:spPr>
          <a:xfrm>
            <a:off x="1112449" y="987348"/>
            <a:ext cx="16224575" cy="215818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SzPts val="6000"/>
              <a:buFont typeface="Arial"/>
              <a:buNone/>
            </a:pPr>
            <a:r>
              <a:rPr lang="en-US" sz="5700">
                <a:solidFill>
                  <a:srgbClr val="034092"/>
                </a:solidFill>
                <a:latin typeface="Baloo Paaji 2"/>
                <a:ea typeface="Baloo Paaji 2"/>
                <a:cs typeface="Baloo Paaji 2"/>
                <a:sym typeface="Baloo Paaji 2"/>
              </a:rPr>
              <a:t>ਤੁਹਾਡੀ ਆਨਲਾਈਨ ਨਿੱਜੀ ਸਿਹਤ ਜਾਣਕਾਰੀ ਕਿਵੇਂ ਰੱਖੀ ਜਾਂਦੀ ਹੈ</a:t>
            </a:r>
            <a:endParaRPr sz="5600" i="0" u="none" strike="noStrike" cap="none">
              <a:solidFill>
                <a:srgbClr val="034092"/>
              </a:solidFill>
              <a:latin typeface="Baloo Paaji 2"/>
              <a:ea typeface="Baloo Paaji 2"/>
              <a:cs typeface="Baloo Paaji 2"/>
              <a:sym typeface="Baloo Paaji 2"/>
            </a:endParaRPr>
          </a:p>
        </p:txBody>
      </p:sp>
      <p:sp>
        <p:nvSpPr>
          <p:cNvPr id="221" name="Google Shape;221;p8"/>
          <p:cNvSpPr txBox="1"/>
          <p:nvPr/>
        </p:nvSpPr>
        <p:spPr>
          <a:xfrm>
            <a:off x="1112449" y="2629959"/>
            <a:ext cx="16063101" cy="2513541"/>
          </a:xfrm>
          <a:prstGeom prst="rect">
            <a:avLst/>
          </a:prstGeom>
          <a:noFill/>
          <a:ln>
            <a:noFill/>
          </a:ln>
        </p:spPr>
        <p:txBody>
          <a:bodyPr spcFirstLastPara="1" wrap="square" lIns="0" tIns="0" rIns="0" bIns="0" anchor="t" anchorCtr="0">
            <a:noAutofit/>
          </a:bodyPr>
          <a:lstStyle/>
          <a:p>
            <a:pPr marL="628713" marR="0" lvl="0" indent="-571500" algn="l" rtl="0">
              <a:lnSpc>
                <a:spcPct val="100000"/>
              </a:lnSpc>
              <a:spcBef>
                <a:spcPts val="0"/>
              </a:spcBef>
              <a:spcAft>
                <a:spcPts val="0"/>
              </a:spcAft>
              <a:buClr>
                <a:schemeClr val="dk2"/>
              </a:buClr>
              <a:buSzPts val="3960"/>
              <a:buFont typeface="Baloo Paaji 2"/>
              <a:buChar char="•"/>
            </a:pPr>
            <a:r>
              <a:rPr lang="en-US" sz="3600">
                <a:solidFill>
                  <a:schemeClr val="dk1"/>
                </a:solidFill>
                <a:latin typeface="Baloo Paaji 2"/>
                <a:ea typeface="Baloo Paaji 2"/>
                <a:cs typeface="Baloo Paaji 2"/>
                <a:sym typeface="Baloo Paaji 2"/>
              </a:rPr>
              <a:t>ਤੁਹਾਡੀ ਨਿੱਜੀ ਸਿਹਤ ਜਾਣਕਾਰੀ ਤੁਹਾਡੀ ਸਿਹਤ ਰਿਕੋਰਡ ਵਿੱਚ ਇਕੱਠੀ ਕੀਤੀ ਜਾਂਦੀ ਹੈ। ਇਹ ਕਲੀਨਿਕਾਂ, ਹਸਪਤਾਲਾਂ ਅਤੇ ਹੋਰ ਸਿਹਤ ਨਾਲ ਸਬੰਧਤ ਥਾਵਾਂ ਦੁਆਰਾ ਰੱਖਿਆ ਜਾਂਦਾ ਹੈ।</a:t>
            </a:r>
            <a:r>
              <a:rPr lang="en-US" sz="3600" i="0" u="none" strike="noStrike" cap="none">
                <a:solidFill>
                  <a:schemeClr val="dk1"/>
                </a:solidFill>
                <a:latin typeface="Baloo Paaji 2"/>
                <a:ea typeface="Baloo Paaji 2"/>
                <a:cs typeface="Baloo Paaji 2"/>
                <a:sym typeface="Baloo Paaji 2"/>
              </a:rPr>
              <a:t>. </a:t>
            </a:r>
            <a:r>
              <a:rPr lang="en-US" sz="3600">
                <a:solidFill>
                  <a:schemeClr val="dk1"/>
                </a:solidFill>
                <a:latin typeface="Baloo Paaji 2"/>
                <a:ea typeface="Baloo Paaji 2"/>
                <a:cs typeface="Baloo Paaji 2"/>
                <a:sym typeface="Baloo Paaji 2"/>
              </a:rPr>
              <a:t>ਤੁਹਾਡੀਆਂ ਸਿਹਤ ਰਿਕੋਰਡਾਂ ਦੀ ਵਰਤੋਂ ਡਾਕਟਰਾਂ ਦੁਆਰਾ ਕੀਤੀ ਜਾਂਦੀ ਹੈ। ਉਹ ਤੁਹਾਡੀ ਦੇਖਭਾਲ ਦੀ ਅਗਵਾਈ ਕਰਨ ਅਤੇ ਤੁਹਾਡੀ ਮੈਡੀਕਲ ਇਤਿਹਾਸ ਨੂੰ ਸਮਝਣ ਲਈ ਤੁਹਾਡੀ ਰਿਕੋਰਡ ਦੀ ਵਰਤੋਂ ਕਰਦੇ ਹਨ।</a:t>
            </a:r>
            <a:endParaRPr sz="3600" i="0" u="none" strike="noStrike" cap="none">
              <a:solidFill>
                <a:schemeClr val="dk1"/>
              </a:solidFill>
              <a:highlight>
                <a:srgbClr val="FFFF00"/>
              </a:highlight>
              <a:latin typeface="Baloo Paaji 2"/>
              <a:ea typeface="Baloo Paaji 2"/>
              <a:cs typeface="Baloo Paaji 2"/>
              <a:sym typeface="Baloo Paaji 2"/>
            </a:endParaRPr>
          </a:p>
        </p:txBody>
      </p:sp>
      <p:pic>
        <p:nvPicPr>
          <p:cNvPr id="222" name="Google Shape;222;p8" descr="File transfer folder from computer pc to other computer pc on world map background File transfer folder from computer pc to other computer pc on world map background vector illustration paper files stock illustrations"/>
          <p:cNvPicPr preferRelativeResize="0"/>
          <p:nvPr/>
        </p:nvPicPr>
        <p:blipFill rotWithShape="1">
          <a:blip r:embed="rId3">
            <a:alphaModFix/>
          </a:blip>
          <a:srcRect l="6564" t="10845" r="3091" b="13931"/>
          <a:stretch/>
        </p:blipFill>
        <p:spPr>
          <a:xfrm>
            <a:off x="8921294" y="5871624"/>
            <a:ext cx="5489649" cy="3428028"/>
          </a:xfrm>
          <a:prstGeom prst="rect">
            <a:avLst/>
          </a:prstGeom>
          <a:noFill/>
          <a:ln>
            <a:noFill/>
          </a:ln>
        </p:spPr>
      </p:pic>
      <p:pic>
        <p:nvPicPr>
          <p:cNvPr id="223" name="Google Shape;223;p8" descr="Contract document icon in flat style. Report with folder vector illustration on isolated background. Paper sheet sign business concept. Contract document icon in flat style. Report with folder vector illustration on isolated background. Paper sheet sign business concept. paper files stock illustrations"/>
          <p:cNvPicPr preferRelativeResize="0"/>
          <p:nvPr/>
        </p:nvPicPr>
        <p:blipFill rotWithShape="1">
          <a:blip r:embed="rId4">
            <a:alphaModFix/>
          </a:blip>
          <a:srcRect l="9150" t="18286" r="8274" b="21216"/>
          <a:stretch/>
        </p:blipFill>
        <p:spPr>
          <a:xfrm>
            <a:off x="3398829" y="5811799"/>
            <a:ext cx="4760595" cy="34878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9"/>
          <p:cNvSpPr txBox="1"/>
          <p:nvPr/>
        </p:nvSpPr>
        <p:spPr>
          <a:xfrm>
            <a:off x="1182749" y="942936"/>
            <a:ext cx="15443721" cy="924000"/>
          </a:xfrm>
          <a:prstGeom prst="rect">
            <a:avLst/>
          </a:prstGeom>
          <a:noFill/>
          <a:ln>
            <a:noFill/>
          </a:ln>
        </p:spPr>
        <p:txBody>
          <a:bodyPr spcFirstLastPara="1" wrap="square" lIns="0" tIns="0" rIns="0" bIns="0" anchor="t" anchorCtr="0">
            <a:noAutofit/>
          </a:bodyPr>
          <a:lstStyle/>
          <a:p>
            <a:pPr marL="158750" marR="0" lvl="0" indent="0" algn="l" rtl="0">
              <a:lnSpc>
                <a:spcPct val="100000"/>
              </a:lnSpc>
              <a:spcBef>
                <a:spcPts val="0"/>
              </a:spcBef>
              <a:spcAft>
                <a:spcPts val="0"/>
              </a:spcAft>
              <a:buNone/>
            </a:pPr>
            <a:r>
              <a:rPr lang="en-US" sz="6800">
                <a:solidFill>
                  <a:srgbClr val="034092"/>
                </a:solidFill>
                <a:latin typeface="Baloo Paaji 2"/>
                <a:ea typeface="Baloo Paaji 2"/>
                <a:cs typeface="Baloo Paaji 2"/>
                <a:sym typeface="Baloo Paaji 2"/>
              </a:rPr>
              <a:t>ਕੀ ਤੁਸੀਂ ਆਪਣੀ ਨਿੱਜੀ ਸਿਹਤ ਜਾਣਕਾਰੀ ਔਨਲਾਈਨ ਕਦੇ ਵੇਖੀ ਹੈ?</a:t>
            </a:r>
            <a:endParaRPr>
              <a:latin typeface="Baloo Paaji 2"/>
              <a:ea typeface="Baloo Paaji 2"/>
              <a:cs typeface="Baloo Paaji 2"/>
              <a:sym typeface="Baloo Paaji 2"/>
            </a:endParaRPr>
          </a:p>
        </p:txBody>
      </p:sp>
      <p:sp>
        <p:nvSpPr>
          <p:cNvPr id="229" name="Google Shape;229;p9"/>
          <p:cNvSpPr txBox="1"/>
          <p:nvPr/>
        </p:nvSpPr>
        <p:spPr>
          <a:xfrm>
            <a:off x="1299812" y="2988619"/>
            <a:ext cx="15688375" cy="56576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grpSp>
        <p:nvGrpSpPr>
          <p:cNvPr id="230" name="Google Shape;230;p9"/>
          <p:cNvGrpSpPr/>
          <p:nvPr/>
        </p:nvGrpSpPr>
        <p:grpSpPr>
          <a:xfrm>
            <a:off x="3723894" y="3340009"/>
            <a:ext cx="11308842" cy="6227254"/>
            <a:chOff x="3723894" y="3340009"/>
            <a:chExt cx="11308842" cy="6227254"/>
          </a:xfrm>
        </p:grpSpPr>
        <p:pic>
          <p:nvPicPr>
            <p:cNvPr id="231" name="Google Shape;231;p9" descr="home office workspace concept with desktop computer home office workspace concept, blank screen desktop computer on table with keyboard, mouse, cup, pencil holder, lamp and plant on desk, and post it note, calendar on wall, vector illustration design desktop computer on a table stock illustrations"/>
            <p:cNvPicPr preferRelativeResize="0"/>
            <p:nvPr/>
          </p:nvPicPr>
          <p:blipFill rotWithShape="1">
            <a:blip r:embed="rId3">
              <a:alphaModFix/>
            </a:blip>
            <a:srcRect/>
            <a:stretch/>
          </p:blipFill>
          <p:spPr>
            <a:xfrm>
              <a:off x="3723894" y="3340009"/>
              <a:ext cx="11308842" cy="6227254"/>
            </a:xfrm>
            <a:prstGeom prst="rect">
              <a:avLst/>
            </a:prstGeom>
            <a:noFill/>
            <a:ln>
              <a:noFill/>
            </a:ln>
          </p:spPr>
        </p:pic>
        <p:pic>
          <p:nvPicPr>
            <p:cNvPr id="232" name="Google Shape;232;p9"/>
            <p:cNvPicPr preferRelativeResize="0"/>
            <p:nvPr/>
          </p:nvPicPr>
          <p:blipFill rotWithShape="1">
            <a:blip r:embed="rId4">
              <a:alphaModFix/>
            </a:blip>
            <a:srcRect/>
            <a:stretch/>
          </p:blipFill>
          <p:spPr>
            <a:xfrm>
              <a:off x="7301619" y="4753540"/>
              <a:ext cx="3890637" cy="2200296"/>
            </a:xfrm>
            <a:prstGeom prst="rect">
              <a:avLst/>
            </a:prstGeom>
            <a:noFill/>
            <a:ln>
              <a:noFill/>
            </a:ln>
          </p:spPr>
        </p:pic>
        <p:sp>
          <p:nvSpPr>
            <p:cNvPr id="233" name="Google Shape;233;p9"/>
            <p:cNvSpPr/>
            <p:nvPr/>
          </p:nvSpPr>
          <p:spPr>
            <a:xfrm>
              <a:off x="7301619" y="5271516"/>
              <a:ext cx="3890637" cy="379476"/>
            </a:xfrm>
            <a:prstGeom prst="rect">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3978</Words>
  <Application>Microsoft Office PowerPoint</Application>
  <PresentationFormat>Custom</PresentationFormat>
  <Paragraphs>294</Paragraphs>
  <Slides>57</Slides>
  <Notes>57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57</vt:i4>
      </vt:variant>
    </vt:vector>
  </HeadingPairs>
  <TitlesOfParts>
    <vt:vector size="63" baseType="lpstr">
      <vt:lpstr>Lora</vt:lpstr>
      <vt:lpstr>Calibri</vt:lpstr>
      <vt:lpstr>Baloo Paaji 2</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Jamin, Anne-Marie</dc:creator>
  <cp:lastModifiedBy>Vanden Broek, Jamie</cp:lastModifiedBy>
  <cp:revision>7</cp:revision>
  <dcterms:modified xsi:type="dcterms:W3CDTF">2024-02-02T00:11:06Z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0x010100B134E462BAFCAD44AFE45B7180C0FE5A</vt:lpwstr>
  </property>
</Properties>
</file>