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10287000" cx="18288000"/>
  <p:notesSz cx="6858000" cy="9144000"/>
  <p:embeddedFontLst>
    <p:embeddedFont>
      <p:font typeface="Baloo Paaji 2"/>
      <p:regular r:id="rId70"/>
      <p:bold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2" roundtripDataSignature="AMtx7mjBwjW4GEQIdjD7OMpuLnyKC5Qf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BalooPaaji2-bold.fntdata"/><Relationship Id="rId70" Type="http://schemas.openxmlformats.org/officeDocument/2006/relationships/font" Target="fonts/BalooPaaji2-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245" name="Google Shape;2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
        <p:nvSpPr>
          <p:cNvPr id="251" name="Google Shape;2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rPr lang="en-US" sz="1100">
                <a:solidFill>
                  <a:schemeClr val="dk1"/>
                </a:solidFill>
              </a:rPr>
              <a:t>Charles was having chest pains, so went to his healthcare provider. During his visit, the healthcare provider measured his blood pressure and determined that a blood test was necessary. The healthcare provider later sent the lab requisition to Charles using the EMR messaging system (app). </a:t>
            </a:r>
            <a:endParaRPr/>
          </a:p>
        </p:txBody>
      </p:sp>
      <p:sp>
        <p:nvSpPr>
          <p:cNvPr id="258" name="Google Shape;25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rPr lang="en-US" sz="1100">
                <a:solidFill>
                  <a:schemeClr val="dk1"/>
                </a:solidFill>
              </a:rPr>
              <a:t>Using the lab results, the healthcare provider determined that Charles had hypertension and emphasized the importance of maintaining his health. She recommended that Charles remain physically active, maintain a stress free lifestyle (meditation app) and remember to take his medications (medication app) regularly. </a:t>
            </a:r>
            <a:r>
              <a:rPr b="0" lang="en-US" sz="1100">
                <a:solidFill>
                  <a:schemeClr val="dk1"/>
                </a:solidFill>
              </a:rPr>
              <a:t>She reminded Charles that there are many options of apps that he could use to support his health. </a:t>
            </a:r>
            <a:endParaRPr/>
          </a:p>
        </p:txBody>
      </p:sp>
      <p:sp>
        <p:nvSpPr>
          <p:cNvPr id="269" name="Google Shape;26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280" name="Google Shape;28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309" name="Google Shape;3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
        <p:nvSpPr>
          <p:cNvPr id="332" name="Google Shape;33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
        <p:nvSpPr>
          <p:cNvPr id="339" name="Google Shape;33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US"/>
              <a:t>“And more” is a cue to explain that health gateway is being constantly developed</a:t>
            </a:r>
            <a:endParaRPr/>
          </a:p>
        </p:txBody>
      </p:sp>
      <p:sp>
        <p:nvSpPr>
          <p:cNvPr id="347" name="Google Shape;34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
        <p:nvSpPr>
          <p:cNvPr id="364" name="Google Shape;36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
        <p:nvSpPr>
          <p:cNvPr id="370" name="Google Shape;37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chemeClr val="dk1"/>
                </a:solidFill>
                <a:latin typeface="Arial"/>
                <a:ea typeface="Arial"/>
                <a:cs typeface="Arial"/>
                <a:sym typeface="Arial"/>
              </a:rPr>
              <a:t>Learn about the people or company that designed that app, such as whether they consult health professionals and whether their apps have been endorsed by trusted organizations. Where possible, download from reputable developers.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While websites with certain endings might seem more credible, it is helpful to use more than one </a:t>
            </a:r>
            <a:r>
              <a:rPr lang="en-US">
                <a:highlight>
                  <a:srgbClr val="67CBDD"/>
                </a:highlight>
              </a:rPr>
              <a:t>measure</a:t>
            </a:r>
            <a:r>
              <a:rPr lang="en-US"/>
              <a:t> to assess trustworthiness of a website. It is good practice to read through the website and check the number of green flags against the number of red flags that come up, and then decide on the overall credibility of the website.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466" name="Google Shape;46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481" name="Google Shape;48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
        <p:nvSpPr>
          <p:cNvPr id="496" name="Google Shape;49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US"/>
              <a:t>Sensitive information should only be shared with organizations or individuals that you trust, as it could be used for malicious intent. </a:t>
            </a:r>
            <a:endParaRPr/>
          </a:p>
        </p:txBody>
      </p:sp>
      <p:sp>
        <p:nvSpPr>
          <p:cNvPr id="503" name="Google Shape;50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
        <p:nvSpPr>
          <p:cNvPr id="509" name="Google Shape;50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With millions of apps out there, finding the right app for you can be challenging. It is good practice to assess the quality of the app before installing it: </a:t>
            </a:r>
            <a:endParaRPr/>
          </a:p>
        </p:txBody>
      </p:sp>
      <p:sp>
        <p:nvSpPr>
          <p:cNvPr id="516" name="Google Shape;51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 </a:t>
            </a:r>
            <a:r>
              <a:rPr b="0" i="0" lang="en-US" sz="1100" u="none" cap="none" strike="noStrike">
                <a:solidFill>
                  <a:schemeClr val="dk1"/>
                </a:solidFill>
                <a:latin typeface="Arial"/>
                <a:ea typeface="Arial"/>
                <a:cs typeface="Arial"/>
                <a:sym typeface="Arial"/>
              </a:rPr>
              <a:t>If you wish to use an App that is not pre-installed in your device, you will have to download it from the App store (Perhaps include this as speaker notes instead) </a:t>
            </a:r>
            <a:endParaRPr/>
          </a:p>
          <a:p>
            <a:pPr indent="0" lvl="0" marL="0" rtl="0" algn="l">
              <a:lnSpc>
                <a:spcPct val="100000"/>
              </a:lnSpc>
              <a:spcBef>
                <a:spcPts val="0"/>
              </a:spcBef>
              <a:spcAft>
                <a:spcPts val="0"/>
              </a:spcAft>
              <a:buSzPts val="1100"/>
              <a:buNone/>
            </a:pPr>
            <a:r>
              <a:t/>
            </a:r>
            <a:endParaRPr/>
          </a:p>
        </p:txBody>
      </p:sp>
      <p:sp>
        <p:nvSpPr>
          <p:cNvPr id="536" name="Google Shape;53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542" name="Google Shape;54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endParaRPr>
          </a:p>
        </p:txBody>
      </p:sp>
      <p:sp>
        <p:nvSpPr>
          <p:cNvPr id="550" name="Google Shape;55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558" name="Google Shape;55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570" name="Google Shape;57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5" name="Google Shape;58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596" name="Google Shape;59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6" name="Google Shape;60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11" name="Google Shape;61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 name="Google Shape;61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
        <p:nvSpPr>
          <p:cNvPr id="623" name="Google Shape;62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29" name="Google Shape;62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Images cue this: For example, if you are using a stress management app, you can set up the app notification so that you receive an alert when it is time for you to meditate.</a:t>
            </a:r>
            <a:endParaRPr/>
          </a:p>
        </p:txBody>
      </p:sp>
      <p:sp>
        <p:nvSpPr>
          <p:cNvPr id="636" name="Google Shape;63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46" name="Google Shape;64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100">
                <a:solidFill>
                  <a:schemeClr val="dk1"/>
                </a:solidFill>
                <a:latin typeface="Arial"/>
                <a:ea typeface="Arial"/>
                <a:cs typeface="Arial"/>
                <a:sym typeface="Arial"/>
              </a:rPr>
              <a:t>Have you ever used (example a communication app used a lot in the community)? If you have, then you are already using apps</a:t>
            </a: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
        <p:nvSpPr>
          <p:cNvPr id="181" name="Google Shape;1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53" name="Google Shape;65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0" rtl="0" algn="l">
              <a:lnSpc>
                <a:spcPct val="130000"/>
              </a:lnSpc>
              <a:spcBef>
                <a:spcPts val="0"/>
              </a:spcBef>
              <a:spcAft>
                <a:spcPts val="0"/>
              </a:spcAft>
              <a:buClr>
                <a:schemeClr val="dk2"/>
              </a:buClr>
              <a:buSzPts val="3960"/>
              <a:buNone/>
            </a:pPr>
            <a:r>
              <a:rPr lang="en-US" sz="3600">
                <a:solidFill>
                  <a:schemeClr val="dk1"/>
                </a:solidFill>
              </a:rPr>
              <a:t>May be worth mentioning that preferences (including notification preferences and permission/restrictions preferences) can be changed at any point</a:t>
            </a:r>
            <a:endParaRPr/>
          </a:p>
        </p:txBody>
      </p:sp>
      <p:sp>
        <p:nvSpPr>
          <p:cNvPr id="660" name="Google Shape;66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66" name="Google Shape;666;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73" name="Google Shape;67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80" name="Google Shape;68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686" name="Google Shape;68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2" name="Google Shape;70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707" name="Google Shape;70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716" name="Google Shape;716;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
        <p:nvSpPr>
          <p:cNvPr id="725" name="Google Shape;725;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9" name="Google Shape;73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57213" rtl="0" algn="l">
              <a:lnSpc>
                <a:spcPct val="150000"/>
              </a:lnSpc>
              <a:spcBef>
                <a:spcPts val="0"/>
              </a:spcBef>
              <a:spcAft>
                <a:spcPts val="0"/>
              </a:spcAft>
              <a:buClr>
                <a:schemeClr val="dk2"/>
              </a:buClr>
              <a:buSzPts val="1210"/>
              <a:buFont typeface="Arial"/>
              <a:buNone/>
            </a:pPr>
            <a:r>
              <a:t/>
            </a:r>
            <a:endParaRPr/>
          </a:p>
        </p:txBody>
      </p:sp>
      <p:sp>
        <p:nvSpPr>
          <p:cNvPr id="199" name="Google Shape;1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94665" lvl="0" marL="628714" rtl="0" algn="l">
              <a:lnSpc>
                <a:spcPct val="150000"/>
              </a:lnSpc>
              <a:spcBef>
                <a:spcPts val="0"/>
              </a:spcBef>
              <a:spcAft>
                <a:spcPts val="0"/>
              </a:spcAft>
              <a:buClr>
                <a:schemeClr val="dk2"/>
              </a:buClr>
              <a:buSzPts val="1210"/>
              <a:buFont typeface="Arial"/>
              <a:buNone/>
            </a:pPr>
            <a:r>
              <a:t/>
            </a:r>
            <a:endParaRPr/>
          </a:p>
        </p:txBody>
      </p:sp>
      <p:sp>
        <p:nvSpPr>
          <p:cNvPr id="205" name="Google Shape;2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67"/>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7"/>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77" name="Google Shape;77;p67"/>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7"/>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76"/>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76"/>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3" name="Google Shape;83;p76"/>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76"/>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77"/>
          <p:cNvSpPr txBox="1"/>
          <p:nvPr>
            <p:ph type="title"/>
          </p:nvPr>
        </p:nvSpPr>
        <p:spPr>
          <a:xfrm>
            <a:off x="1247775" y="2564608"/>
            <a:ext cx="157734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77"/>
          <p:cNvSpPr txBox="1"/>
          <p:nvPr>
            <p:ph idx="1" type="body"/>
          </p:nvPr>
        </p:nvSpPr>
        <p:spPr>
          <a:xfrm>
            <a:off x="1247775" y="6884195"/>
            <a:ext cx="15773400" cy="2250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89" name="Google Shape;89;p77"/>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77"/>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78"/>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78"/>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5" name="Google Shape;95;p78"/>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6" name="Google Shape;96;p78"/>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7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78"/>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9" name="Shape 99"/>
        <p:cNvGrpSpPr/>
        <p:nvPr/>
      </p:nvGrpSpPr>
      <p:grpSpPr>
        <a:xfrm>
          <a:off x="0" y="0"/>
          <a:ext cx="0" cy="0"/>
          <a:chOff x="0" y="0"/>
          <a:chExt cx="0" cy="0"/>
        </a:xfrm>
      </p:grpSpPr>
      <p:sp>
        <p:nvSpPr>
          <p:cNvPr id="100" name="Google Shape;100;p79"/>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79"/>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02" name="Google Shape;102;p79"/>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3" name="Google Shape;103;p79"/>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04" name="Google Shape;104;p79"/>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5" name="Google Shape;105;p79"/>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79"/>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9"/>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80"/>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80"/>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8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0"/>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8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8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8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7" name="Shape 117"/>
        <p:cNvGrpSpPr/>
        <p:nvPr/>
      </p:nvGrpSpPr>
      <p:grpSpPr>
        <a:xfrm>
          <a:off x="0" y="0"/>
          <a:ext cx="0" cy="0"/>
          <a:chOff x="0" y="0"/>
          <a:chExt cx="0" cy="0"/>
        </a:xfrm>
      </p:grpSpPr>
      <p:sp>
        <p:nvSpPr>
          <p:cNvPr id="118" name="Google Shape;118;p82"/>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82"/>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20" name="Google Shape;120;p82"/>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1" name="Google Shape;121;p8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8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4" name="Shape 124"/>
        <p:cNvGrpSpPr/>
        <p:nvPr/>
      </p:nvGrpSpPr>
      <p:grpSpPr>
        <a:xfrm>
          <a:off x="0" y="0"/>
          <a:ext cx="0" cy="0"/>
          <a:chOff x="0" y="0"/>
          <a:chExt cx="0" cy="0"/>
        </a:xfrm>
      </p:grpSpPr>
      <p:sp>
        <p:nvSpPr>
          <p:cNvPr id="125" name="Google Shape;125;p83"/>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83"/>
          <p:cNvSpPr/>
          <p:nvPr>
            <p:ph idx="2" type="pic"/>
          </p:nvPr>
        </p:nvSpPr>
        <p:spPr>
          <a:xfrm>
            <a:off x="7774782" y="1481138"/>
            <a:ext cx="9258300" cy="7310438"/>
          </a:xfrm>
          <a:prstGeom prst="rect">
            <a:avLst/>
          </a:prstGeom>
          <a:noFill/>
          <a:ln>
            <a:noFill/>
          </a:ln>
        </p:spPr>
      </p:sp>
      <p:sp>
        <p:nvSpPr>
          <p:cNvPr id="127" name="Google Shape;127;p83"/>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8" name="Google Shape;128;p83"/>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83"/>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83"/>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84"/>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84"/>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34" name="Google Shape;134;p84"/>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8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84"/>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8" name="Google Shape;18;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1200"/>
              <a:buNone/>
              <a:defRPr/>
            </a:lvl1pPr>
            <a:lvl2pPr indent="0" lvl="1" marL="0" marR="0" algn="r">
              <a:lnSpc>
                <a:spcPct val="100000"/>
              </a:lnSpc>
              <a:spcBef>
                <a:spcPts val="0"/>
              </a:spcBef>
              <a:spcAft>
                <a:spcPts val="0"/>
              </a:spcAft>
              <a:buSzPts val="1200"/>
              <a:buNone/>
              <a:defRPr/>
            </a:lvl2pPr>
            <a:lvl3pPr indent="0" lvl="2" marL="0" marR="0" algn="r">
              <a:lnSpc>
                <a:spcPct val="100000"/>
              </a:lnSpc>
              <a:spcBef>
                <a:spcPts val="0"/>
              </a:spcBef>
              <a:spcAft>
                <a:spcPts val="0"/>
              </a:spcAft>
              <a:buSzPts val="1200"/>
              <a:buNone/>
              <a:defRPr/>
            </a:lvl3pPr>
            <a:lvl4pPr indent="0" lvl="3" marL="0" marR="0" algn="r">
              <a:lnSpc>
                <a:spcPct val="100000"/>
              </a:lnSpc>
              <a:spcBef>
                <a:spcPts val="0"/>
              </a:spcBef>
              <a:spcAft>
                <a:spcPts val="0"/>
              </a:spcAft>
              <a:buSzPts val="1200"/>
              <a:buNone/>
              <a:defRPr/>
            </a:lvl4pPr>
            <a:lvl5pPr indent="0" lvl="4" marL="0" marR="0" algn="r">
              <a:lnSpc>
                <a:spcPct val="100000"/>
              </a:lnSpc>
              <a:spcBef>
                <a:spcPts val="0"/>
              </a:spcBef>
              <a:spcAft>
                <a:spcPts val="0"/>
              </a:spcAft>
              <a:buSzPts val="1200"/>
              <a:buNone/>
              <a:defRPr/>
            </a:lvl5pPr>
            <a:lvl6pPr indent="0" lvl="5" marL="0" marR="0" algn="r">
              <a:lnSpc>
                <a:spcPct val="100000"/>
              </a:lnSpc>
              <a:spcBef>
                <a:spcPts val="0"/>
              </a:spcBef>
              <a:spcAft>
                <a:spcPts val="0"/>
              </a:spcAft>
              <a:buSzPts val="1200"/>
              <a:buNone/>
              <a:defRPr/>
            </a:lvl6pPr>
            <a:lvl7pPr indent="0" lvl="6" marL="0" marR="0" algn="r">
              <a:lnSpc>
                <a:spcPct val="100000"/>
              </a:lnSpc>
              <a:spcBef>
                <a:spcPts val="0"/>
              </a:spcBef>
              <a:spcAft>
                <a:spcPts val="0"/>
              </a:spcAft>
              <a:buSzPts val="1200"/>
              <a:buNone/>
              <a:defRPr/>
            </a:lvl7pPr>
            <a:lvl8pPr indent="0" lvl="7" marL="0" marR="0" algn="r">
              <a:lnSpc>
                <a:spcPct val="100000"/>
              </a:lnSpc>
              <a:spcBef>
                <a:spcPts val="0"/>
              </a:spcBef>
              <a:spcAft>
                <a:spcPts val="0"/>
              </a:spcAft>
              <a:buSzPts val="1200"/>
              <a:buNone/>
              <a:defRPr/>
            </a:lvl8pPr>
            <a:lvl9pPr indent="0" lvl="8" marL="0" marR="0" algn="r">
              <a:lnSpc>
                <a:spcPct val="100000"/>
              </a:lnSpc>
              <a:spcBef>
                <a:spcPts val="0"/>
              </a:spcBef>
              <a:spcAft>
                <a:spcPts val="0"/>
              </a:spcAft>
              <a:buSzPts val="12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85"/>
          <p:cNvSpPr txBox="1"/>
          <p:nvPr>
            <p:ph type="title"/>
          </p:nvPr>
        </p:nvSpPr>
        <p:spPr>
          <a:xfrm rot="5400000">
            <a:off x="10700147" y="2934892"/>
            <a:ext cx="871775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85"/>
          <p:cNvSpPr txBox="1"/>
          <p:nvPr>
            <p:ph idx="1" type="body"/>
          </p:nvPr>
        </p:nvSpPr>
        <p:spPr>
          <a:xfrm rot="5400000">
            <a:off x="2699146"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0" name="Google Shape;140;p85"/>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85"/>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5"/>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 name="Google Shape;25;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1" name="Google Shape;31;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2" name="Google Shape;32;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3" name="Google Shape;33;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 name="Google Shape;34;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5" name="Google Shape;45;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6" name="Google Shape;46;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3"/>
          <p:cNvSpPr/>
          <p:nvPr>
            <p:ph idx="2" type="pic"/>
          </p:nvPr>
        </p:nvSpPr>
        <p:spPr>
          <a:xfrm>
            <a:off x="1792288" y="612775"/>
            <a:ext cx="5486400" cy="4114800"/>
          </a:xfrm>
          <a:prstGeom prst="rect">
            <a:avLst/>
          </a:prstGeom>
          <a:noFill/>
          <a:ln>
            <a:noFill/>
          </a:ln>
        </p:spPr>
      </p:sp>
      <p:sp>
        <p:nvSpPr>
          <p:cNvPr id="52" name="Google Shape;52;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3" name="Google Shape;53;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9" name="Google Shape;59;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 name="Shape 62"/>
        <p:cNvGrpSpPr/>
        <p:nvPr/>
      </p:nvGrpSpPr>
      <p:grpSpPr>
        <a:xfrm>
          <a:off x="0" y="0"/>
          <a:ext cx="0" cy="0"/>
          <a:chOff x="0" y="0"/>
          <a:chExt cx="0" cy="0"/>
        </a:xfrm>
      </p:grpSpPr>
      <p:sp>
        <p:nvSpPr>
          <p:cNvPr id="63" name="Google Shape;63;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66"/>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66"/>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71" name="Google Shape;71;p66"/>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 name="Google Shape;72;p6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 name="Google Shape;73;p66"/>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3.jpg"/><Relationship Id="rId5" Type="http://schemas.openxmlformats.org/officeDocument/2006/relationships/image" Target="../media/image18.jpg"/><Relationship Id="rId6"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55.jpg"/><Relationship Id="rId5" Type="http://schemas.openxmlformats.org/officeDocument/2006/relationships/image" Target="../media/image28.jpg"/><Relationship Id="rId6"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6.jpg"/><Relationship Id="rId4" Type="http://schemas.openxmlformats.org/officeDocument/2006/relationships/image" Target="../media/image31.jpg"/><Relationship Id="rId5" Type="http://schemas.openxmlformats.org/officeDocument/2006/relationships/image" Target="../media/image40.jpg"/><Relationship Id="rId6" Type="http://schemas.openxmlformats.org/officeDocument/2006/relationships/image" Target="../media/image25.jpg"/><Relationship Id="rId7" Type="http://schemas.openxmlformats.org/officeDocument/2006/relationships/image" Target="../media/image36.jpg"/><Relationship Id="rId8"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6.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0.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jp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38.png"/><Relationship Id="rId5"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5.png"/><Relationship Id="rId4" Type="http://schemas.openxmlformats.org/officeDocument/2006/relationships/image" Target="../media/image38.png"/><Relationship Id="rId5"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 Id="rId4" Type="http://schemas.openxmlformats.org/officeDocument/2006/relationships/image" Target="../media/image34.png"/><Relationship Id="rId5" Type="http://schemas.openxmlformats.org/officeDocument/2006/relationships/image" Target="../media/image45.png"/><Relationship Id="rId6"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6.jpg"/><Relationship Id="rId4" Type="http://schemas.openxmlformats.org/officeDocument/2006/relationships/image" Target="../media/image53.jpg"/><Relationship Id="rId5" Type="http://schemas.openxmlformats.org/officeDocument/2006/relationships/image" Target="../media/image61.jpg"/><Relationship Id="rId6"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1.jpg"/><Relationship Id="rId4" Type="http://schemas.openxmlformats.org/officeDocument/2006/relationships/image" Target="../media/image70.jpg"/><Relationship Id="rId5" Type="http://schemas.openxmlformats.org/officeDocument/2006/relationships/image" Target="../media/image60.png"/><Relationship Id="rId6" Type="http://schemas.openxmlformats.org/officeDocument/2006/relationships/image" Target="../media/image52.png"/><Relationship Id="rId7"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7.jpg"/><Relationship Id="rId4" Type="http://schemas.openxmlformats.org/officeDocument/2006/relationships/image" Target="../media/image8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6.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88.jpg"/><Relationship Id="rId4" Type="http://schemas.openxmlformats.org/officeDocument/2006/relationships/image" Target="../media/image79.jpg"/><Relationship Id="rId5" Type="http://schemas.openxmlformats.org/officeDocument/2006/relationships/image" Target="../media/image62.jpg"/><Relationship Id="rId6" Type="http://schemas.openxmlformats.org/officeDocument/2006/relationships/image" Target="../media/image6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7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8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2.jpg"/><Relationship Id="rId4" Type="http://schemas.openxmlformats.org/officeDocument/2006/relationships/image" Target="../media/image69.jpg"/><Relationship Id="rId5" Type="http://schemas.openxmlformats.org/officeDocument/2006/relationships/image" Target="../media/image8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9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7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8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8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8.png"/><Relationship Id="rId4" Type="http://schemas.openxmlformats.org/officeDocument/2006/relationships/hyperlink" Target="http://creativecommons.org/licenses/by-nc-nd/4.0/"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8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5.jpg"/><Relationship Id="rId10" Type="http://schemas.openxmlformats.org/officeDocument/2006/relationships/image" Target="../media/image15.jpg"/><Relationship Id="rId13" Type="http://schemas.openxmlformats.org/officeDocument/2006/relationships/image" Target="../media/image12.jp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0.jpg"/><Relationship Id="rId9" Type="http://schemas.openxmlformats.org/officeDocument/2006/relationships/image" Target="../media/image17.jpg"/><Relationship Id="rId14" Type="http://schemas.openxmlformats.org/officeDocument/2006/relationships/image" Target="../media/image21.jpg"/><Relationship Id="rId5" Type="http://schemas.openxmlformats.org/officeDocument/2006/relationships/image" Target="../media/image6.jpg"/><Relationship Id="rId6" Type="http://schemas.openxmlformats.org/officeDocument/2006/relationships/image" Target="../media/image11.jpg"/><Relationship Id="rId7" Type="http://schemas.openxmlformats.org/officeDocument/2006/relationships/image" Target="../media/image1.jpg"/><Relationship Id="rId8"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146" name="Shape 146"/>
        <p:cNvGrpSpPr/>
        <p:nvPr/>
      </p:nvGrpSpPr>
      <p:grpSpPr>
        <a:xfrm>
          <a:off x="0" y="0"/>
          <a:ext cx="0" cy="0"/>
          <a:chOff x="0" y="0"/>
          <a:chExt cx="0" cy="0"/>
        </a:xfrm>
      </p:grpSpPr>
      <p:sp>
        <p:nvSpPr>
          <p:cNvPr id="147" name="Google Shape;147;p1"/>
          <p:cNvSpPr/>
          <p:nvPr/>
        </p:nvSpPr>
        <p:spPr>
          <a:xfrm>
            <a:off x="0" y="8394197"/>
            <a:ext cx="18474612" cy="203054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48" name="Google Shape;148;p1"/>
          <p:cNvPicPr preferRelativeResize="0"/>
          <p:nvPr/>
        </p:nvPicPr>
        <p:blipFill rotWithShape="1">
          <a:blip r:embed="rId3">
            <a:alphaModFix/>
          </a:blip>
          <a:srcRect b="0" l="0" r="0" t="0"/>
          <a:stretch/>
        </p:blipFill>
        <p:spPr>
          <a:xfrm>
            <a:off x="12880928" y="3221441"/>
            <a:ext cx="4043072" cy="4104641"/>
          </a:xfrm>
          <a:prstGeom prst="rect">
            <a:avLst/>
          </a:prstGeom>
          <a:noFill/>
          <a:ln>
            <a:noFill/>
          </a:ln>
        </p:spPr>
      </p:pic>
      <p:sp>
        <p:nvSpPr>
          <p:cNvPr id="149" name="Google Shape;149;p1"/>
          <p:cNvSpPr txBox="1"/>
          <p:nvPr/>
        </p:nvSpPr>
        <p:spPr>
          <a:xfrm>
            <a:off x="2147765" y="1290146"/>
            <a:ext cx="13612187" cy="2555713"/>
          </a:xfrm>
          <a:prstGeom prst="rect">
            <a:avLst/>
          </a:prstGeom>
          <a:noFill/>
          <a:ln>
            <a:noFill/>
          </a:ln>
        </p:spPr>
        <p:txBody>
          <a:bodyPr anchorCtr="0" anchor="t" bIns="0" lIns="0" spcFirstLastPara="1" rIns="0" wrap="square" tIns="0">
            <a:noAutofit/>
          </a:bodyPr>
          <a:lstStyle/>
          <a:p>
            <a:pPr indent="0" lvl="0" marL="0" marR="0" rtl="0" algn="l">
              <a:lnSpc>
                <a:spcPct val="103002"/>
              </a:lnSpc>
              <a:spcBef>
                <a:spcPts val="0"/>
              </a:spcBef>
              <a:spcAft>
                <a:spcPts val="0"/>
              </a:spcAft>
              <a:buClr>
                <a:srgbClr val="000000"/>
              </a:buClr>
              <a:buSzPts val="8000"/>
              <a:buFont typeface="Arial"/>
              <a:buNone/>
            </a:pPr>
            <a:r>
              <a:rPr b="1" lang="en-US" sz="8000">
                <a:solidFill>
                  <a:schemeClr val="lt1"/>
                </a:solidFill>
                <a:latin typeface="Baloo Paaji 2"/>
                <a:ea typeface="Baloo Paaji 2"/>
                <a:cs typeface="Baloo Paaji 2"/>
                <a:sym typeface="Baloo Paaji 2"/>
              </a:rPr>
              <a:t>ਐਪਸ ਨੂੰ ਕਿਵੇਂ ਵਰਤਣਾ ਆਪਣੀ ਸਿਹਤ ਨੂੰ ਹੋਰ ਵਧੀਆ ਬਣਾਉਣ ਵਾਸਤੇ</a:t>
            </a:r>
            <a:endParaRPr b="1" i="0" sz="8000" u="none" cap="none" strike="noStrike">
              <a:solidFill>
                <a:schemeClr val="lt1"/>
              </a:solidFill>
              <a:latin typeface="Baloo Paaji 2"/>
              <a:ea typeface="Baloo Paaji 2"/>
              <a:cs typeface="Baloo Paaji 2"/>
              <a:sym typeface="Baloo Paaji 2"/>
            </a:endParaRPr>
          </a:p>
        </p:txBody>
      </p:sp>
      <p:grpSp>
        <p:nvGrpSpPr>
          <p:cNvPr id="150" name="Google Shape;150;p1"/>
          <p:cNvGrpSpPr/>
          <p:nvPr/>
        </p:nvGrpSpPr>
        <p:grpSpPr>
          <a:xfrm>
            <a:off x="2147766" y="8359943"/>
            <a:ext cx="13992468" cy="1825553"/>
            <a:chOff x="1139800" y="5469144"/>
            <a:chExt cx="9328312" cy="1217035"/>
          </a:xfrm>
        </p:grpSpPr>
        <p:pic>
          <p:nvPicPr>
            <p:cNvPr id="151" name="Google Shape;151;p1"/>
            <p:cNvPicPr preferRelativeResize="0"/>
            <p:nvPr/>
          </p:nvPicPr>
          <p:blipFill rotWithShape="1">
            <a:blip r:embed="rId4">
              <a:alphaModFix/>
            </a:blip>
            <a:srcRect b="0" l="0" r="0" t="0"/>
            <a:stretch/>
          </p:blipFill>
          <p:spPr>
            <a:xfrm>
              <a:off x="2828200" y="5469144"/>
              <a:ext cx="2573981" cy="1217035"/>
            </a:xfrm>
            <a:prstGeom prst="rect">
              <a:avLst/>
            </a:prstGeom>
            <a:noFill/>
            <a:ln>
              <a:noFill/>
            </a:ln>
          </p:spPr>
        </p:pic>
        <p:pic>
          <p:nvPicPr>
            <p:cNvPr id="152" name="Google Shape;152;p1"/>
            <p:cNvPicPr preferRelativeResize="0"/>
            <p:nvPr/>
          </p:nvPicPr>
          <p:blipFill rotWithShape="1">
            <a:blip r:embed="rId5">
              <a:alphaModFix/>
            </a:blip>
            <a:srcRect b="0" l="0" r="0" t="0"/>
            <a:stretch/>
          </p:blipFill>
          <p:spPr>
            <a:xfrm>
              <a:off x="1139800" y="5729761"/>
              <a:ext cx="1241703" cy="687800"/>
            </a:xfrm>
            <a:prstGeom prst="rect">
              <a:avLst/>
            </a:prstGeom>
            <a:noFill/>
            <a:ln>
              <a:noFill/>
            </a:ln>
          </p:spPr>
        </p:pic>
        <p:pic>
          <p:nvPicPr>
            <p:cNvPr id="153" name="Google Shape;153;p1"/>
            <p:cNvPicPr preferRelativeResize="0"/>
            <p:nvPr/>
          </p:nvPicPr>
          <p:blipFill rotWithShape="1">
            <a:blip r:embed="rId6">
              <a:alphaModFix/>
            </a:blip>
            <a:srcRect b="0" l="0" r="0" t="0"/>
            <a:stretch/>
          </p:blipFill>
          <p:spPr>
            <a:xfrm>
              <a:off x="5582657" y="5530731"/>
              <a:ext cx="4885455" cy="1131608"/>
            </a:xfrm>
            <a:prstGeom prst="rect">
              <a:avLst/>
            </a:prstGeom>
            <a:noFill/>
            <a:ln>
              <a:noFill/>
            </a:ln>
          </p:spPr>
        </p:pic>
      </p:grpSp>
      <p:sp>
        <p:nvSpPr>
          <p:cNvPr id="154" name="Google Shape;154;p1"/>
          <p:cNvSpPr txBox="1"/>
          <p:nvPr/>
        </p:nvSpPr>
        <p:spPr>
          <a:xfrm>
            <a:off x="2147766" y="5067075"/>
            <a:ext cx="9782309" cy="942700"/>
          </a:xfrm>
          <a:prstGeom prst="rect">
            <a:avLst/>
          </a:prstGeom>
          <a:noFill/>
          <a:ln>
            <a:noFill/>
          </a:ln>
        </p:spPr>
        <p:txBody>
          <a:bodyPr anchorCtr="0" anchor="t" bIns="0" lIns="0" spcFirstLastPara="1" rIns="0" wrap="square" tIns="0">
            <a:noAutofit/>
          </a:bodyPr>
          <a:lstStyle/>
          <a:p>
            <a:pPr indent="0" lvl="0" marL="0" rtl="0" algn="l">
              <a:lnSpc>
                <a:spcPct val="139979"/>
              </a:lnSpc>
              <a:spcBef>
                <a:spcPts val="0"/>
              </a:spcBef>
              <a:spcAft>
                <a:spcPts val="0"/>
              </a:spcAft>
              <a:buClr>
                <a:schemeClr val="dk1"/>
              </a:buClr>
              <a:buSzPts val="4000"/>
              <a:buFont typeface="Arial"/>
              <a:buNone/>
            </a:pPr>
            <a:r>
              <a:rPr b="1" lang="en-US" sz="4000">
                <a:solidFill>
                  <a:schemeClr val="dk1"/>
                </a:solidFill>
                <a:latin typeface="Baloo Paaji 2"/>
                <a:ea typeface="Baloo Paaji 2"/>
                <a:cs typeface="Baloo Paaji 2"/>
                <a:sym typeface="Baloo Paaji 2"/>
              </a:rPr>
              <a:t>ਆਈਕੌਨ ਡਿਜੀਟਲ ਸਿਹਤ ਸਾਖਰਤਾ, 2023</a:t>
            </a:r>
            <a:endParaRPr b="1" sz="4000">
              <a:solidFill>
                <a:schemeClr val="dk1"/>
              </a:solidFill>
              <a:latin typeface="Baloo Paaji 2"/>
              <a:ea typeface="Baloo Paaji 2"/>
              <a:cs typeface="Baloo Paaji 2"/>
              <a:sym typeface="Baloo Paaji 2"/>
            </a:endParaRPr>
          </a:p>
          <a:p>
            <a:pPr indent="0" lvl="0" marL="0" marR="0" rtl="0" algn="l">
              <a:lnSpc>
                <a:spcPct val="139979"/>
              </a:lnSpc>
              <a:spcBef>
                <a:spcPts val="0"/>
              </a:spcBef>
              <a:spcAft>
                <a:spcPts val="0"/>
              </a:spcAft>
              <a:buNone/>
            </a:pPr>
            <a:r>
              <a:t/>
            </a:r>
            <a:endParaRPr b="1"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241" name="Shape 241"/>
        <p:cNvGrpSpPr/>
        <p:nvPr/>
      </p:nvGrpSpPr>
      <p:grpSpPr>
        <a:xfrm>
          <a:off x="0" y="0"/>
          <a:ext cx="0" cy="0"/>
          <a:chOff x="0" y="0"/>
          <a:chExt cx="0" cy="0"/>
        </a:xfrm>
      </p:grpSpPr>
      <p:sp>
        <p:nvSpPr>
          <p:cNvPr id="242" name="Google Shape;242;p10"/>
          <p:cNvSpPr txBox="1"/>
          <p:nvPr/>
        </p:nvSpPr>
        <p:spPr>
          <a:xfrm>
            <a:off x="1506030" y="1061206"/>
            <a:ext cx="15181800" cy="956400"/>
          </a:xfrm>
          <a:prstGeom prst="rect">
            <a:avLst/>
          </a:prstGeom>
          <a:noFill/>
          <a:ln>
            <a:noFill/>
          </a:ln>
        </p:spPr>
        <p:txBody>
          <a:bodyPr anchorCtr="0" anchor="t" bIns="0" lIns="0" spcFirstLastPara="1" rIns="0" wrap="square" tIns="0">
            <a:noAutofit/>
          </a:bodyPr>
          <a:lstStyle/>
          <a:p>
            <a:pPr indent="0" lvl="0" marL="0" marR="0" rtl="0" algn="l">
              <a:lnSpc>
                <a:spcPct val="140011"/>
              </a:lnSpc>
              <a:spcBef>
                <a:spcPts val="0"/>
              </a:spcBef>
              <a:spcAft>
                <a:spcPts val="0"/>
              </a:spcAft>
              <a:buClr>
                <a:srgbClr val="000000"/>
              </a:buClr>
              <a:buSzPts val="7000"/>
              <a:buFont typeface="Arial"/>
              <a:buNone/>
            </a:pPr>
            <a:r>
              <a:rPr b="1" lang="en-US" sz="7000">
                <a:solidFill>
                  <a:srgbClr val="FFFFFF"/>
                </a:solidFill>
                <a:latin typeface="Baloo Paaji 2"/>
                <a:ea typeface="Baloo Paaji 2"/>
                <a:cs typeface="Baloo Paaji 2"/>
                <a:sym typeface="Baloo Paaji 2"/>
              </a:rPr>
              <a:t>ਐਪਸ ਆਪ ਜੀ ਦੀ ਸਿਹਤ ਨੂੰ ਹੋਰ ਵਧੀਆ ਕਿਵੇਂ ਬਣਾ ਸਕਦੇ ਹਨ</a:t>
            </a:r>
            <a:endParaRPr b="1" i="0" sz="7000" u="none" cap="none" strike="noStrike">
              <a:solidFill>
                <a:srgbClr val="FFFFFF"/>
              </a:solidFill>
              <a:latin typeface="Baloo Paaji 2"/>
              <a:ea typeface="Baloo Paaji 2"/>
              <a:cs typeface="Baloo Paaji 2"/>
              <a:sym typeface="Baloo Paaji 2"/>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1"/>
          <p:cNvSpPr txBox="1"/>
          <p:nvPr/>
        </p:nvSpPr>
        <p:spPr>
          <a:xfrm>
            <a:off x="558200" y="312850"/>
            <a:ext cx="16640100" cy="13923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ਆਪ ਜੀ ਦੀ ਸਿਹਤ ਨੂੰ ਹੋਰ ਵਧੀਆ ਕਿਵੇਂ ਬਣਾ ਸਕਦੇ ਹਨ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248" name="Google Shape;248;p11"/>
          <p:cNvSpPr txBox="1"/>
          <p:nvPr/>
        </p:nvSpPr>
        <p:spPr>
          <a:xfrm>
            <a:off x="1078150" y="3003700"/>
            <a:ext cx="16012800" cy="6207900"/>
          </a:xfrm>
          <a:prstGeom prst="rect">
            <a:avLst/>
          </a:prstGeom>
          <a:noFill/>
          <a:ln>
            <a:noFill/>
          </a:ln>
        </p:spPr>
        <p:txBody>
          <a:bodyPr anchorCtr="0" anchor="t" bIns="0" lIns="0" spcFirstLastPara="1" rIns="0" wrap="square" tIns="0">
            <a:noAutofit/>
          </a:bodyPr>
          <a:lstStyle/>
          <a:p>
            <a:pPr indent="0" lvl="0" marL="57213" marR="0" rtl="0" algn="l">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ਐਪਸ ਕਈ ਤਰੀਕਿਆਂ ਨਾਲ ਤੁਹਾਡੀ ਸਿਹਤ ਦਾ ਸਮਰਥਨ ਕਰ ਸਕਦੇ ਹਨ:</a:t>
            </a:r>
            <a:endParaRPr sz="3600">
              <a:solidFill>
                <a:schemeClr val="dk1"/>
              </a:solidFill>
              <a:latin typeface="Baloo Paaji 2"/>
              <a:ea typeface="Baloo Paaji 2"/>
              <a:cs typeface="Baloo Paaji 2"/>
              <a:sym typeface="Baloo Paaji 2"/>
            </a:endParaRPr>
          </a:p>
          <a:p>
            <a:pPr indent="-320040" lvl="0" marL="628714" marR="0" rtl="0" algn="l">
              <a:lnSpc>
                <a:spcPct val="150000"/>
              </a:lnSpc>
              <a:spcBef>
                <a:spcPts val="0"/>
              </a:spcBef>
              <a:spcAft>
                <a:spcPts val="0"/>
              </a:spcAft>
              <a:buClr>
                <a:schemeClr val="dk2"/>
              </a:buClr>
              <a:buSzPts val="3960"/>
              <a:buFont typeface="Arial"/>
              <a:buNone/>
            </a:pPr>
            <a:r>
              <a:t/>
            </a:r>
            <a:endParaRPr i="0" sz="3600" u="none" cap="none" strike="noStrike">
              <a:solidFill>
                <a:schemeClr val="dk1"/>
              </a:solidFill>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ਐਪਸ ਸਿਹਤ ਜਾਣਕਾਰੀ ਸਾਧਨਾਂ ਵਾਂਗ ਕੰਮ ਕਰਦੇ ਹਨ, ਜੋ ਆਪ ਜੀ ਦੀ ਸਿਹਤ ਅਤੇ ਲੰਮੇ ਸਮੇਂ ਦੀਆਂ ਬਿਮਾਰੀਆਂ ਦੇ ਸਵੈ-ਪ੍ਰਬੰਧਨ ਵਿੱਚ ਸਹਾਇਤਾ ਦੇ ਸਕਦੇ ਹਨ।</a:t>
            </a:r>
            <a:endParaRPr i="0" sz="2000" u="none" cap="none" strike="noStrike">
              <a:solidFill>
                <a:schemeClr val="dk1"/>
              </a:solidFill>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ਐਪਸ ਤੁਹਾਨੂੰ ਟੈਲੀਮੈਡੀਸਨ ਅਤੇ ਸੁਰੱਖਿਅਤ ਮੈਸਿਜਿੰਗ ਰਾਹੀਂ ਆਪ ਜੀ ਦੇ ਡਾਕਟਰ ਨਾਲ ਸੌਖੇ ਤਰੀਕੇ ਦੇ ਨਾਲ ਸੰਪਰਕ ਕਰਨ ਵਿੱਚ ਤੁਹਾਡੀ ਮਦਦ ਕਰਦੇ ਹਨ।</a:t>
            </a:r>
            <a:endParaRPr>
              <a:latin typeface="Baloo Paaji 2"/>
              <a:ea typeface="Baloo Paaji 2"/>
              <a:cs typeface="Baloo Paaji 2"/>
              <a:sym typeface="Baloo Paaji 2"/>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2"/>
          <p:cNvSpPr txBox="1"/>
          <p:nvPr/>
        </p:nvSpPr>
        <p:spPr>
          <a:xfrm>
            <a:off x="1182749" y="512114"/>
            <a:ext cx="15443700" cy="9240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None/>
            </a:pPr>
            <a:r>
              <a:rPr lang="en-US" sz="7200">
                <a:solidFill>
                  <a:srgbClr val="034092"/>
                </a:solidFill>
              </a:rPr>
              <a:t>ਐਪਸ ਆਪ ਜੀ ਦੀ ਸਿਹਤ ਨੂੰ ਹੋਰ ਵਧੀਆ ਕਿਵੇਂ ਬਣਾ ਸਕਦੇ ਹਨ</a:t>
            </a:r>
            <a:endParaRPr/>
          </a:p>
        </p:txBody>
      </p:sp>
      <p:sp>
        <p:nvSpPr>
          <p:cNvPr id="254" name="Google Shape;254;p12"/>
          <p:cNvSpPr txBox="1"/>
          <p:nvPr/>
        </p:nvSpPr>
        <p:spPr>
          <a:xfrm>
            <a:off x="1182749" y="2899871"/>
            <a:ext cx="15957387" cy="6198328"/>
          </a:xfrm>
          <a:prstGeom prst="rect">
            <a:avLst/>
          </a:prstGeom>
          <a:noFill/>
          <a:ln>
            <a:noFill/>
          </a:ln>
        </p:spPr>
        <p:txBody>
          <a:bodyPr anchorCtr="0" anchor="t" bIns="0" lIns="0" spcFirstLastPara="1" rIns="0" wrap="square" tIns="0">
            <a:noAutofit/>
          </a:bodyPr>
          <a:lstStyle/>
          <a:p>
            <a:pPr indent="0" lvl="0" marL="57213" marR="0" rtl="0" algn="l">
              <a:lnSpc>
                <a:spcPct val="100000"/>
              </a:lnSpc>
              <a:spcBef>
                <a:spcPts val="0"/>
              </a:spcBef>
              <a:spcAft>
                <a:spcPts val="0"/>
              </a:spcAft>
              <a:buNone/>
            </a:pPr>
            <a:r>
              <a:rPr lang="en-US" sz="3600">
                <a:solidFill>
                  <a:schemeClr val="dk1"/>
                </a:solidFill>
                <a:latin typeface="Baloo Paaji 2"/>
                <a:ea typeface="Baloo Paaji 2"/>
                <a:cs typeface="Baloo Paaji 2"/>
                <a:sym typeface="Baloo Paaji 2"/>
              </a:rPr>
              <a:t>ਸਿਹਤ ਐਪਸ ਬਹੁਤ ਸਾਰੀਆਂ ਸੇਵਾਵਾਂ ਪੇਸ਼ ਕਰਦੇ ਹਨ। ਦੋ ਮੁੱਖ ਕਿਮਾਂ ਦੀਆਂ ਐਪਸ ਹਨ ਜੋ ਤੁਹਾਡੀ ਸਿਹਤ ਦਾ ਸਮਰਥਨ ਕਰ ਸਕਦੀਆਂ ਹਨ।</a:t>
            </a:r>
            <a:endParaRPr i="0" sz="3600" u="none" cap="none" strike="noStrike">
              <a:solidFill>
                <a:schemeClr val="dk1"/>
              </a:solidFill>
              <a:latin typeface="Baloo Paaji 2"/>
              <a:ea typeface="Baloo Paaji 2"/>
              <a:cs typeface="Baloo Paaji 2"/>
              <a:sym typeface="Baloo Paaji 2"/>
            </a:endParaRPr>
          </a:p>
          <a:p>
            <a:pPr indent="-320040" lvl="0" marL="628714" marR="0" rtl="0" algn="l">
              <a:lnSpc>
                <a:spcPct val="100000"/>
              </a:lnSpc>
              <a:spcBef>
                <a:spcPts val="0"/>
              </a:spcBef>
              <a:spcAft>
                <a:spcPts val="0"/>
              </a:spcAft>
              <a:buClr>
                <a:schemeClr val="dk2"/>
              </a:buClr>
              <a:buSzPts val="3960"/>
              <a:buFont typeface="Arial"/>
              <a:buNone/>
            </a:pPr>
            <a:r>
              <a:t/>
            </a:r>
            <a:endParaRPr i="0" sz="3600" u="none" cap="none" strike="noStrike">
              <a:solidFill>
                <a:schemeClr val="dk1"/>
              </a:solidFill>
              <a:latin typeface="Baloo Paaji 2"/>
              <a:ea typeface="Baloo Paaji 2"/>
              <a:cs typeface="Baloo Paaji 2"/>
              <a:sym typeface="Baloo Paaji 2"/>
            </a:endParaRPr>
          </a:p>
          <a:p>
            <a:pPr indent="-571500" lvl="0" marL="628714" marR="0" rtl="0" algn="l">
              <a:lnSpc>
                <a:spcPct val="10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ਕੁੱਝ ਐਪਸ ਤੁਹਾਡੀ ਸਿਹਤ ਅਤੇ ਤੰਦਰੁਸਤੀ ਦੇ ਸਵੈ-ਪ੍ਰਬੰਧਨ ਦੇ ਵਿੱਚ ਆਪ ਜੀ ਦੀ ਮਦਦ ਕਰ ਸਕਦੀਆਂ ਹਨ।</a:t>
            </a:r>
            <a:endParaRPr>
              <a:latin typeface="Baloo Paaji 2"/>
              <a:ea typeface="Baloo Paaji 2"/>
              <a:cs typeface="Baloo Paaji 2"/>
              <a:sym typeface="Baloo Paaji 2"/>
            </a:endParaRPr>
          </a:p>
          <a:p>
            <a:pPr indent="-320040" lvl="0" marL="628714" marR="0" rtl="0" algn="l">
              <a:lnSpc>
                <a:spcPct val="100000"/>
              </a:lnSpc>
              <a:spcBef>
                <a:spcPts val="0"/>
              </a:spcBef>
              <a:spcAft>
                <a:spcPts val="0"/>
              </a:spcAft>
              <a:buClr>
                <a:schemeClr val="dk2"/>
              </a:buClr>
              <a:buSzPts val="3960"/>
              <a:buFont typeface="Arial"/>
              <a:buNone/>
            </a:pPr>
            <a:r>
              <a:t/>
            </a:r>
            <a:endParaRPr i="0" sz="3600" u="none" cap="none" strike="noStrike">
              <a:solidFill>
                <a:schemeClr val="dk1"/>
              </a:solidFill>
              <a:latin typeface="Baloo Paaji 2"/>
              <a:ea typeface="Baloo Paaji 2"/>
              <a:cs typeface="Baloo Paaji 2"/>
              <a:sym typeface="Baloo Paaji 2"/>
            </a:endParaRPr>
          </a:p>
          <a:p>
            <a:pPr indent="-571500" lvl="0" marL="628714" marR="0" rtl="0" algn="l">
              <a:lnSpc>
                <a:spcPct val="10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ਕੁੱਝ ਐਪਸ ਤੁਹਾਡਾ ਡਾਕਟਰ ਨਾਲ ਮੁਲਾਕਾਤਾਂ ਲੈਣ ਅਤੇ ਤੁਹਾਡੀ ਨਿੱਜੀ ਸਿਹਤ ਜਾਣਕਾਰੀ ਦੇਖਣ ਵਿੱਚ ਆਪ ਜੀ ਦੀ ਮਦਦ ਕਰ ਸਕਦੀਆਂ ਹਨ।</a:t>
            </a:r>
            <a:endParaRPr>
              <a:latin typeface="Baloo Paaji 2"/>
              <a:ea typeface="Baloo Paaji 2"/>
              <a:cs typeface="Baloo Paaji 2"/>
              <a:sym typeface="Baloo Paaji 2"/>
            </a:endParaRPr>
          </a:p>
          <a:p>
            <a:pPr indent="-320040" lvl="0" marL="628714" marR="0" rtl="0" algn="l">
              <a:lnSpc>
                <a:spcPct val="10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
        <p:nvSpPr>
          <p:cNvPr id="255" name="Google Shape;255;p12"/>
          <p:cNvSpPr/>
          <p:nvPr/>
        </p:nvSpPr>
        <p:spPr>
          <a:xfrm>
            <a:off x="1182750" y="4424125"/>
            <a:ext cx="15443700" cy="924000"/>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nvSpPr>
        <p:spPr>
          <a:xfrm>
            <a:off x="1182749" y="1057235"/>
            <a:ext cx="16832877" cy="1257947"/>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t/>
            </a:r>
            <a:endParaRPr b="0" i="0" sz="7200" u="none" cap="none" strike="noStrike">
              <a:solidFill>
                <a:srgbClr val="034092"/>
              </a:solidFill>
              <a:latin typeface="Arial"/>
              <a:ea typeface="Arial"/>
              <a:cs typeface="Arial"/>
              <a:sym typeface="Arial"/>
            </a:endParaRPr>
          </a:p>
        </p:txBody>
      </p:sp>
      <p:sp>
        <p:nvSpPr>
          <p:cNvPr id="261" name="Google Shape;261;p13"/>
          <p:cNvSpPr/>
          <p:nvPr/>
        </p:nvSpPr>
        <p:spPr>
          <a:xfrm>
            <a:off x="832104" y="7641001"/>
            <a:ext cx="16623791" cy="1376732"/>
          </a:xfrm>
          <a:prstGeom prst="rightArrow">
            <a:avLst>
              <a:gd fmla="val 50000" name="adj1"/>
              <a:gd fmla="val 50000" name="adj2"/>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62" name="Google Shape;262;p13"/>
          <p:cNvPicPr preferRelativeResize="0"/>
          <p:nvPr/>
        </p:nvPicPr>
        <p:blipFill rotWithShape="1">
          <a:blip r:embed="rId3">
            <a:alphaModFix/>
          </a:blip>
          <a:srcRect b="0" l="0" r="0" t="0"/>
          <a:stretch/>
        </p:blipFill>
        <p:spPr>
          <a:xfrm>
            <a:off x="5862912" y="2408555"/>
            <a:ext cx="3782139" cy="5076028"/>
          </a:xfrm>
          <a:prstGeom prst="rect">
            <a:avLst/>
          </a:prstGeom>
          <a:noFill/>
          <a:ln>
            <a:noFill/>
          </a:ln>
        </p:spPr>
      </p:pic>
      <p:pic>
        <p:nvPicPr>
          <p:cNvPr descr="Elderly man with heart pain on white background Elderly man with heart pain. Acute attack of myocardial infarction or angina pectoris. Heart disease. Flat vector illustration isolated on white background senior chest pain stock illustrations" id="263" name="Google Shape;263;p13"/>
          <p:cNvPicPr preferRelativeResize="0"/>
          <p:nvPr/>
        </p:nvPicPr>
        <p:blipFill rotWithShape="1">
          <a:blip r:embed="rId4">
            <a:alphaModFix/>
          </a:blip>
          <a:srcRect b="0" l="0" r="0" t="0"/>
          <a:stretch/>
        </p:blipFill>
        <p:spPr>
          <a:xfrm>
            <a:off x="832104" y="2583753"/>
            <a:ext cx="4725632" cy="4725632"/>
          </a:xfrm>
          <a:prstGeom prst="rect">
            <a:avLst/>
          </a:prstGeom>
          <a:noFill/>
          <a:ln>
            <a:noFill/>
          </a:ln>
        </p:spPr>
      </p:pic>
      <p:sp>
        <p:nvSpPr>
          <p:cNvPr id="264" name="Google Shape;264;p13"/>
          <p:cNvSpPr/>
          <p:nvPr/>
        </p:nvSpPr>
        <p:spPr>
          <a:xfrm>
            <a:off x="832104" y="1035522"/>
            <a:ext cx="15922502" cy="1216615"/>
          </a:xfrm>
          <a:prstGeom prst="rect">
            <a:avLst/>
          </a:prstGeom>
          <a:noFill/>
          <a:ln>
            <a:noFill/>
          </a:ln>
        </p:spPr>
        <p:txBody>
          <a:bodyPr anchorCtr="0" anchor="t" bIns="45700" lIns="91425" spcFirstLastPara="1" rIns="91425" wrap="square" tIns="45700">
            <a:spAutoFit/>
          </a:bodyPr>
          <a:lstStyle/>
          <a:p>
            <a:pPr indent="0" lvl="0" marL="0" marR="0" rtl="0" algn="l">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ਤੁਸੀਂ ਸਿਹਤ ਐਪਸ ਨੂੰ ਕਦੋਂ ਵਰਤ ਸਕਦੇ ਹੋ?</a:t>
            </a:r>
            <a:endParaRPr>
              <a:latin typeface="Baloo Paaji 2"/>
              <a:ea typeface="Baloo Paaji 2"/>
              <a:cs typeface="Baloo Paaji 2"/>
              <a:sym typeface="Baloo Paaji 2"/>
            </a:endParaRPr>
          </a:p>
        </p:txBody>
      </p:sp>
      <p:pic>
        <p:nvPicPr>
          <p:cNvPr descr="Tab vector icon Tab vector icon EMR messaging system app stock illustrations" id="265" name="Google Shape;265;p13"/>
          <p:cNvPicPr preferRelativeResize="0"/>
          <p:nvPr/>
        </p:nvPicPr>
        <p:blipFill rotWithShape="1">
          <a:blip r:embed="rId5">
            <a:alphaModFix/>
          </a:blip>
          <a:srcRect b="25353" l="69297" r="5603" t="27146"/>
          <a:stretch/>
        </p:blipFill>
        <p:spPr>
          <a:xfrm>
            <a:off x="9950227" y="3049159"/>
            <a:ext cx="3582893" cy="4254685"/>
          </a:xfrm>
          <a:prstGeom prst="rect">
            <a:avLst/>
          </a:prstGeom>
          <a:noFill/>
          <a:ln>
            <a:noFill/>
          </a:ln>
        </p:spPr>
      </p:pic>
      <p:pic>
        <p:nvPicPr>
          <p:cNvPr descr="Laboratory requisition form with empty space, illustration Laboratory requisition form with empty space, illustration lab requisition stock illustrations" id="266" name="Google Shape;266;p13"/>
          <p:cNvPicPr preferRelativeResize="0"/>
          <p:nvPr/>
        </p:nvPicPr>
        <p:blipFill rotWithShape="1">
          <a:blip r:embed="rId6">
            <a:alphaModFix/>
          </a:blip>
          <a:srcRect b="0" l="0" r="0" t="0"/>
          <a:stretch/>
        </p:blipFill>
        <p:spPr>
          <a:xfrm>
            <a:off x="14225551" y="3259402"/>
            <a:ext cx="2782289" cy="39324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4"/>
          <p:cNvSpPr txBox="1"/>
          <p:nvPr/>
        </p:nvSpPr>
        <p:spPr>
          <a:xfrm>
            <a:off x="1182749" y="1057235"/>
            <a:ext cx="16832877" cy="1257947"/>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t/>
            </a:r>
            <a:endParaRPr b="0" i="0" sz="7200" u="none" cap="none" strike="noStrike">
              <a:solidFill>
                <a:srgbClr val="034092"/>
              </a:solidFill>
              <a:latin typeface="Arial"/>
              <a:ea typeface="Arial"/>
              <a:cs typeface="Arial"/>
              <a:sym typeface="Arial"/>
            </a:endParaRPr>
          </a:p>
        </p:txBody>
      </p:sp>
      <p:sp>
        <p:nvSpPr>
          <p:cNvPr id="272" name="Google Shape;272;p14"/>
          <p:cNvSpPr/>
          <p:nvPr/>
        </p:nvSpPr>
        <p:spPr>
          <a:xfrm>
            <a:off x="832104" y="7445053"/>
            <a:ext cx="16623791" cy="1376732"/>
          </a:xfrm>
          <a:prstGeom prst="rightArrow">
            <a:avLst>
              <a:gd fmla="val 50000" name="adj1"/>
              <a:gd fmla="val 50000" name="adj2"/>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Elderly man with heart pain on white background Elderly man with heart pain. Acute attack of myocardial infarction or angina pectoris. Heart disease. Flat vector illustration isolated on white background senior chest pain stock illustrations" id="273" name="Google Shape;273;p14"/>
          <p:cNvPicPr preferRelativeResize="0"/>
          <p:nvPr/>
        </p:nvPicPr>
        <p:blipFill rotWithShape="1">
          <a:blip r:embed="rId3">
            <a:alphaModFix/>
          </a:blip>
          <a:srcRect b="0" l="0" r="0" t="0"/>
          <a:stretch/>
        </p:blipFill>
        <p:spPr>
          <a:xfrm>
            <a:off x="668421" y="3535389"/>
            <a:ext cx="4032192" cy="4032192"/>
          </a:xfrm>
          <a:prstGeom prst="rect">
            <a:avLst/>
          </a:prstGeom>
          <a:noFill/>
          <a:ln>
            <a:noFill/>
          </a:ln>
        </p:spPr>
      </p:pic>
      <p:pic>
        <p:nvPicPr>
          <p:cNvPr descr="Blood pressure icon Blood pressure concept with blood pressure meter and heart hypertension stock illustrations" id="274" name="Google Shape;274;p14"/>
          <p:cNvPicPr preferRelativeResize="0"/>
          <p:nvPr/>
        </p:nvPicPr>
        <p:blipFill rotWithShape="1">
          <a:blip r:embed="rId4">
            <a:alphaModFix/>
          </a:blip>
          <a:srcRect b="11306" l="13959" r="12932" t="9322"/>
          <a:stretch/>
        </p:blipFill>
        <p:spPr>
          <a:xfrm>
            <a:off x="5443460" y="3691223"/>
            <a:ext cx="3570355" cy="3876357"/>
          </a:xfrm>
          <a:prstGeom prst="rect">
            <a:avLst/>
          </a:prstGeom>
          <a:noFill/>
          <a:ln>
            <a:noFill/>
          </a:ln>
        </p:spPr>
      </p:pic>
      <p:pic>
        <p:nvPicPr>
          <p:cNvPr descr="Pills Jar A pills jar flat icon download pills stock illustrations" id="275" name="Google Shape;275;p14"/>
          <p:cNvPicPr preferRelativeResize="0"/>
          <p:nvPr/>
        </p:nvPicPr>
        <p:blipFill rotWithShape="1">
          <a:blip r:embed="rId5">
            <a:alphaModFix/>
          </a:blip>
          <a:srcRect b="0" l="0" r="0" t="0"/>
          <a:stretch/>
        </p:blipFill>
        <p:spPr>
          <a:xfrm>
            <a:off x="9775972" y="3968496"/>
            <a:ext cx="3599084" cy="3599084"/>
          </a:xfrm>
          <a:prstGeom prst="rect">
            <a:avLst/>
          </a:prstGeom>
          <a:noFill/>
          <a:ln>
            <a:noFill/>
          </a:ln>
        </p:spPr>
      </p:pic>
      <p:sp>
        <p:nvSpPr>
          <p:cNvPr id="276" name="Google Shape;276;p14"/>
          <p:cNvSpPr/>
          <p:nvPr/>
        </p:nvSpPr>
        <p:spPr>
          <a:xfrm>
            <a:off x="832104" y="1035522"/>
            <a:ext cx="15922502" cy="1216615"/>
          </a:xfrm>
          <a:prstGeom prst="rect">
            <a:avLst/>
          </a:prstGeom>
          <a:noFill/>
          <a:ln>
            <a:noFill/>
          </a:ln>
        </p:spPr>
        <p:txBody>
          <a:bodyPr anchorCtr="0" anchor="t" bIns="45700" lIns="91425" spcFirstLastPara="1" rIns="91425" wrap="square" tIns="45700">
            <a:spAutoFit/>
          </a:bodyPr>
          <a:lstStyle/>
          <a:p>
            <a:pPr indent="0" lvl="0" marL="0" marR="0" rtl="0" algn="l">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ਤੁਸੀਂ ਸਿਹਤ ਐਪਸ ਨੂੰ ਕਦੋਂ ਵਰਤ ਸਕਦੇ ਹੋ?</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None/>
            </a:pPr>
            <a:r>
              <a:t/>
            </a:r>
            <a:endParaRPr sz="7200">
              <a:solidFill>
                <a:srgbClr val="034092"/>
              </a:solidFill>
            </a:endParaRPr>
          </a:p>
        </p:txBody>
      </p:sp>
      <p:pic>
        <p:nvPicPr>
          <p:cNvPr descr="Yoga Different People Elderly woman doing yoga in lotus pose on mat, old lady doing sport exercise and meditation. Female flat character and potted flower on white background, vector illustration meditation stock illustrations" id="277" name="Google Shape;277;p14"/>
          <p:cNvPicPr preferRelativeResize="0"/>
          <p:nvPr/>
        </p:nvPicPr>
        <p:blipFill rotWithShape="1">
          <a:blip r:embed="rId6">
            <a:alphaModFix/>
          </a:blip>
          <a:srcRect b="17432" l="10157" r="34941" t="22313"/>
          <a:stretch/>
        </p:blipFill>
        <p:spPr>
          <a:xfrm>
            <a:off x="14136010" y="4240973"/>
            <a:ext cx="3031133" cy="33266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5"/>
          <p:cNvSpPr/>
          <p:nvPr/>
        </p:nvSpPr>
        <p:spPr>
          <a:xfrm>
            <a:off x="14035482" y="6814092"/>
            <a:ext cx="19944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2F2F2"/>
                </a:solidFill>
                <a:latin typeface="Arial"/>
                <a:ea typeface="Arial"/>
                <a:cs typeface="Arial"/>
                <a:sym typeface="Arial"/>
              </a:rPr>
              <a:t>(Author unknown, n.d.)</a:t>
            </a:r>
            <a:endParaRPr/>
          </a:p>
        </p:txBody>
      </p:sp>
      <p:pic>
        <p:nvPicPr>
          <p:cNvPr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id="283" name="Google Shape;283;p15"/>
          <p:cNvPicPr preferRelativeResize="0"/>
          <p:nvPr/>
        </p:nvPicPr>
        <p:blipFill rotWithShape="1">
          <a:blip r:embed="rId3">
            <a:alphaModFix/>
          </a:blip>
          <a:srcRect b="0" l="0" r="0" t="0"/>
          <a:stretch/>
        </p:blipFill>
        <p:spPr>
          <a:xfrm>
            <a:off x="907892" y="2374983"/>
            <a:ext cx="3099117" cy="2425617"/>
          </a:xfrm>
          <a:prstGeom prst="rect">
            <a:avLst/>
          </a:prstGeom>
          <a:noFill/>
          <a:ln>
            <a:noFill/>
          </a:ln>
        </p:spPr>
      </p:pic>
      <p:sp>
        <p:nvSpPr>
          <p:cNvPr id="284" name="Google Shape;284;p15"/>
          <p:cNvSpPr txBox="1"/>
          <p:nvPr/>
        </p:nvSpPr>
        <p:spPr>
          <a:xfrm>
            <a:off x="666750" y="4976548"/>
            <a:ext cx="358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latin typeface="Baloo Paaji 2"/>
                <a:ea typeface="Baloo Paaji 2"/>
                <a:cs typeface="Baloo Paaji 2"/>
                <a:sym typeface="Baloo Paaji 2"/>
              </a:rPr>
              <a:t>ਦਿਮਾਗੀ ਸਿਹਤ</a:t>
            </a:r>
            <a:endParaRPr sz="3200">
              <a:latin typeface="Baloo Paaji 2"/>
              <a:ea typeface="Baloo Paaji 2"/>
              <a:cs typeface="Baloo Paaji 2"/>
              <a:sym typeface="Baloo Paaji 2"/>
            </a:endParaRPr>
          </a:p>
        </p:txBody>
      </p:sp>
      <p:pic>
        <p:nvPicPr>
          <p:cNvPr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id="285" name="Google Shape;285;p15"/>
          <p:cNvPicPr preferRelativeResize="0"/>
          <p:nvPr/>
        </p:nvPicPr>
        <p:blipFill rotWithShape="1">
          <a:blip r:embed="rId4">
            <a:alphaModFix/>
          </a:blip>
          <a:srcRect b="0" l="0" r="0" t="0"/>
          <a:stretch/>
        </p:blipFill>
        <p:spPr>
          <a:xfrm>
            <a:off x="7020328" y="2073316"/>
            <a:ext cx="3028950" cy="3028950"/>
          </a:xfrm>
          <a:prstGeom prst="rect">
            <a:avLst/>
          </a:prstGeom>
          <a:noFill/>
          <a:ln>
            <a:noFill/>
          </a:ln>
        </p:spPr>
      </p:pic>
      <p:sp>
        <p:nvSpPr>
          <p:cNvPr id="286" name="Google Shape;286;p15"/>
          <p:cNvSpPr txBox="1"/>
          <p:nvPr/>
        </p:nvSpPr>
        <p:spPr>
          <a:xfrm>
            <a:off x="6067827" y="4976547"/>
            <a:ext cx="49341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latin typeface="Baloo Paaji 2"/>
                <a:ea typeface="Baloo Paaji 2"/>
                <a:cs typeface="Baloo Paaji 2"/>
                <a:sym typeface="Baloo Paaji 2"/>
              </a:rPr>
              <a:t>ਦਵਾਈ ਪ੍ਰਬੰਧਨ</a:t>
            </a:r>
            <a:endParaRPr>
              <a:latin typeface="Baloo Paaji 2"/>
              <a:ea typeface="Baloo Paaji 2"/>
              <a:cs typeface="Baloo Paaji 2"/>
              <a:sym typeface="Baloo Paaji 2"/>
            </a:endParaRPr>
          </a:p>
        </p:txBody>
      </p:sp>
      <p:pic>
        <p:nvPicPr>
          <p:cNvPr descr="Young Woman Sleeping with Smartphone on Bed Vector Illustration of a Young Woman Sleeping with Smartphone on Bed, laying in her pajamas on the bed in her room. She fell asleep with the phone in her hand. Waiting for a call. sleep app stock illustrations" id="287" name="Google Shape;287;p15"/>
          <p:cNvPicPr preferRelativeResize="0"/>
          <p:nvPr/>
        </p:nvPicPr>
        <p:blipFill rotWithShape="1">
          <a:blip r:embed="rId5">
            <a:alphaModFix/>
          </a:blip>
          <a:srcRect b="0" l="0" r="0" t="0"/>
          <a:stretch/>
        </p:blipFill>
        <p:spPr>
          <a:xfrm>
            <a:off x="12580314" y="2395166"/>
            <a:ext cx="3833660" cy="2405434"/>
          </a:xfrm>
          <a:prstGeom prst="rect">
            <a:avLst/>
          </a:prstGeom>
          <a:noFill/>
          <a:ln>
            <a:noFill/>
          </a:ln>
        </p:spPr>
      </p:pic>
      <p:sp>
        <p:nvSpPr>
          <p:cNvPr id="288" name="Google Shape;288;p15"/>
          <p:cNvSpPr/>
          <p:nvPr/>
        </p:nvSpPr>
        <p:spPr>
          <a:xfrm>
            <a:off x="14015097" y="4880523"/>
            <a:ext cx="134684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latin typeface="Baloo Paaji 2"/>
                <a:ea typeface="Baloo Paaji 2"/>
                <a:cs typeface="Baloo Paaji 2"/>
                <a:sym typeface="Baloo Paaji 2"/>
              </a:rPr>
              <a:t>ਨੀਂਦ</a:t>
            </a:r>
            <a:endParaRPr i="0" sz="1400" u="none" cap="none" strike="noStrike">
              <a:solidFill>
                <a:srgbClr val="000000"/>
              </a:solidFill>
              <a:latin typeface="Baloo Paaji 2"/>
              <a:ea typeface="Baloo Paaji 2"/>
              <a:cs typeface="Baloo Paaji 2"/>
              <a:sym typeface="Baloo Paaji 2"/>
            </a:endParaRPr>
          </a:p>
        </p:txBody>
      </p:sp>
      <p:pic>
        <p:nvPicPr>
          <p:cNvPr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id="289" name="Google Shape;289;p15"/>
          <p:cNvPicPr preferRelativeResize="0"/>
          <p:nvPr/>
        </p:nvPicPr>
        <p:blipFill rotWithShape="1">
          <a:blip r:embed="rId6">
            <a:alphaModFix/>
          </a:blip>
          <a:srcRect b="0" l="0" r="0" t="0"/>
          <a:stretch/>
        </p:blipFill>
        <p:spPr>
          <a:xfrm>
            <a:off x="907892" y="6186991"/>
            <a:ext cx="3009901" cy="3009901"/>
          </a:xfrm>
          <a:prstGeom prst="rect">
            <a:avLst/>
          </a:prstGeom>
          <a:noFill/>
          <a:ln>
            <a:noFill/>
          </a:ln>
        </p:spPr>
      </p:pic>
      <p:sp>
        <p:nvSpPr>
          <p:cNvPr id="290" name="Google Shape;290;p15"/>
          <p:cNvSpPr/>
          <p:nvPr/>
        </p:nvSpPr>
        <p:spPr>
          <a:xfrm>
            <a:off x="1578844" y="9219123"/>
            <a:ext cx="175721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200">
                <a:latin typeface="Baloo Paaji 2"/>
                <a:ea typeface="Baloo Paaji 2"/>
                <a:cs typeface="Baloo Paaji 2"/>
                <a:sym typeface="Baloo Paaji 2"/>
              </a:rPr>
              <a:t>ਕਸਰਤ</a:t>
            </a:r>
            <a:endParaRPr>
              <a:latin typeface="Baloo Paaji 2"/>
              <a:ea typeface="Baloo Paaji 2"/>
              <a:cs typeface="Baloo Paaji 2"/>
              <a:sym typeface="Baloo Paaji 2"/>
            </a:endParaRPr>
          </a:p>
        </p:txBody>
      </p:sp>
      <p:sp>
        <p:nvSpPr>
          <p:cNvPr id="291" name="Google Shape;291;p15"/>
          <p:cNvSpPr txBox="1"/>
          <p:nvPr/>
        </p:nvSpPr>
        <p:spPr>
          <a:xfrm>
            <a:off x="12227094" y="9256764"/>
            <a:ext cx="4638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latin typeface="Baloo Paaji 2"/>
                <a:ea typeface="Baloo Paaji 2"/>
                <a:cs typeface="Baloo Paaji 2"/>
                <a:sym typeface="Baloo Paaji 2"/>
              </a:rPr>
              <a:t>ਹੈਲਥ ਕੇਰ ਨੂੰ ਵਰਤਣ ਦਾ ਮੌਕਾ</a:t>
            </a:r>
            <a:endParaRPr>
              <a:latin typeface="Baloo Paaji 2"/>
              <a:ea typeface="Baloo Paaji 2"/>
              <a:cs typeface="Baloo Paaji 2"/>
              <a:sym typeface="Baloo Paaji 2"/>
            </a:endParaRPr>
          </a:p>
        </p:txBody>
      </p:sp>
      <p:sp>
        <p:nvSpPr>
          <p:cNvPr id="292" name="Google Shape;292;p15"/>
          <p:cNvSpPr txBox="1"/>
          <p:nvPr/>
        </p:nvSpPr>
        <p:spPr>
          <a:xfrm>
            <a:off x="6648415" y="9256765"/>
            <a:ext cx="3888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latin typeface="Baloo Paaji 2"/>
                <a:ea typeface="Baloo Paaji 2"/>
                <a:cs typeface="Baloo Paaji 2"/>
                <a:sym typeface="Baloo Paaji 2"/>
              </a:rPr>
              <a:t>ਸਿਹਤ ਟਰੈਕਿੰਗ</a:t>
            </a:r>
            <a:endParaRPr>
              <a:latin typeface="Baloo Paaji 2"/>
              <a:ea typeface="Baloo Paaji 2"/>
              <a:cs typeface="Baloo Paaji 2"/>
              <a:sym typeface="Baloo Paaji 2"/>
            </a:endParaRPr>
          </a:p>
        </p:txBody>
      </p:sp>
      <p:pic>
        <p:nvPicPr>
          <p:cNvPr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id="293" name="Google Shape;293;p15"/>
          <p:cNvPicPr preferRelativeResize="0"/>
          <p:nvPr/>
        </p:nvPicPr>
        <p:blipFill rotWithShape="1">
          <a:blip r:embed="rId7">
            <a:alphaModFix/>
          </a:blip>
          <a:srcRect b="24656" l="15434" r="16917" t="7190"/>
          <a:stretch/>
        </p:blipFill>
        <p:spPr>
          <a:xfrm>
            <a:off x="7186248" y="6373488"/>
            <a:ext cx="2723892" cy="2744269"/>
          </a:xfrm>
          <a:prstGeom prst="rect">
            <a:avLst/>
          </a:prstGeom>
          <a:noFill/>
          <a:ln>
            <a:noFill/>
          </a:ln>
        </p:spPr>
      </p:pic>
      <p:sp>
        <p:nvSpPr>
          <p:cNvPr id="294" name="Google Shape;294;p15"/>
          <p:cNvSpPr txBox="1"/>
          <p:nvPr/>
        </p:nvSpPr>
        <p:spPr>
          <a:xfrm>
            <a:off x="1024985" y="233148"/>
            <a:ext cx="14622300" cy="13923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ਆਪ ਜੀ ਦੀ ਸਿਹਤ ਨੂੰ ਹੋਰ ਵਧੀਆ ਕਿਵੇਂ ਬਣਾ ਸਕਦੇ ਹਨ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pic>
        <p:nvPicPr>
          <p:cNvPr descr="image" id="295" name="Google Shape;295;p15"/>
          <p:cNvPicPr preferRelativeResize="0"/>
          <p:nvPr/>
        </p:nvPicPr>
        <p:blipFill rotWithShape="1">
          <a:blip r:embed="rId8">
            <a:alphaModFix/>
          </a:blip>
          <a:srcRect b="0" l="0" r="0" t="0"/>
          <a:stretch/>
        </p:blipFill>
        <p:spPr>
          <a:xfrm>
            <a:off x="12580314" y="6758912"/>
            <a:ext cx="3932236" cy="22488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id="300" name="Google Shape;300;p16"/>
          <p:cNvPicPr preferRelativeResize="0"/>
          <p:nvPr/>
        </p:nvPicPr>
        <p:blipFill rotWithShape="1">
          <a:blip r:embed="rId3">
            <a:alphaModFix/>
          </a:blip>
          <a:srcRect b="0" l="0" r="0" t="0"/>
          <a:stretch/>
        </p:blipFill>
        <p:spPr>
          <a:xfrm>
            <a:off x="1078160" y="2670048"/>
            <a:ext cx="3099117" cy="2425617"/>
          </a:xfrm>
          <a:prstGeom prst="rect">
            <a:avLst/>
          </a:prstGeom>
          <a:noFill/>
          <a:ln>
            <a:noFill/>
          </a:ln>
        </p:spPr>
      </p:pic>
      <p:sp>
        <p:nvSpPr>
          <p:cNvPr id="301" name="Google Shape;301;p16"/>
          <p:cNvSpPr txBox="1"/>
          <p:nvPr/>
        </p:nvSpPr>
        <p:spPr>
          <a:xfrm>
            <a:off x="837018" y="5246054"/>
            <a:ext cx="35814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3200">
                <a:solidFill>
                  <a:schemeClr val="dk1"/>
                </a:solidFill>
                <a:latin typeface="Baloo Paaji 2"/>
                <a:ea typeface="Baloo Paaji 2"/>
                <a:cs typeface="Baloo Paaji 2"/>
                <a:sym typeface="Baloo Paaji 2"/>
              </a:rPr>
              <a:t>ਦਿਮਾਗੀ ਸਿਹਤ</a:t>
            </a:r>
            <a:endParaRPr sz="3200"/>
          </a:p>
        </p:txBody>
      </p:sp>
      <p:pic>
        <p:nvPicPr>
          <p:cNvPr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id="302" name="Google Shape;302;p16"/>
          <p:cNvPicPr preferRelativeResize="0"/>
          <p:nvPr/>
        </p:nvPicPr>
        <p:blipFill rotWithShape="1">
          <a:blip r:embed="rId4">
            <a:alphaModFix/>
          </a:blip>
          <a:srcRect b="0" l="0" r="0" t="0"/>
          <a:stretch/>
        </p:blipFill>
        <p:spPr>
          <a:xfrm>
            <a:off x="978059" y="6336395"/>
            <a:ext cx="3028950" cy="3028950"/>
          </a:xfrm>
          <a:prstGeom prst="rect">
            <a:avLst/>
          </a:prstGeom>
          <a:noFill/>
          <a:ln>
            <a:noFill/>
          </a:ln>
        </p:spPr>
      </p:pic>
      <p:sp>
        <p:nvSpPr>
          <p:cNvPr id="303" name="Google Shape;303;p16"/>
          <p:cNvSpPr txBox="1"/>
          <p:nvPr/>
        </p:nvSpPr>
        <p:spPr>
          <a:xfrm>
            <a:off x="444935" y="9083180"/>
            <a:ext cx="49341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3200">
                <a:solidFill>
                  <a:schemeClr val="dk1"/>
                </a:solidFill>
                <a:latin typeface="Baloo Paaji 2"/>
                <a:ea typeface="Baloo Paaji 2"/>
                <a:cs typeface="Baloo Paaji 2"/>
                <a:sym typeface="Baloo Paaji 2"/>
              </a:rPr>
              <a:t>ਦਵਾਈ ਪ੍ਰਬੰਧਨ</a:t>
            </a:r>
            <a:endParaRPr sz="3200"/>
          </a:p>
        </p:txBody>
      </p:sp>
      <p:sp>
        <p:nvSpPr>
          <p:cNvPr id="304" name="Google Shape;304;p16"/>
          <p:cNvSpPr txBox="1"/>
          <p:nvPr/>
        </p:nvSpPr>
        <p:spPr>
          <a:xfrm>
            <a:off x="5846716" y="2521193"/>
            <a:ext cx="11647200" cy="35280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600">
                <a:latin typeface="Baloo Paaji 2"/>
                <a:ea typeface="Baloo Paaji 2"/>
                <a:cs typeface="Baloo Paaji 2"/>
                <a:sym typeface="Baloo Paaji 2"/>
              </a:rPr>
              <a:t>ਮਾਨਸਿਕ ਸਿਹਤ ਐਪਸ ਤੁਹਾਨੂੰ ਆਪਣੇ ਆਪ ਦੀ ਦੇਖਭਾਲ ਵਾਸਤੇ ਜ਼ਿਆਦੇ ਪ੍ਰੈਕਟੀਕਲ ਤਰੀਕੇ ਵਰਤਣ ਲਈ ਸਿਖਾਉਂਦੀਆਂ ਹਨ।</a:t>
            </a:r>
            <a:r>
              <a:rPr i="0" lang="en-US" sz="3600" u="none" cap="none" strike="noStrik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ਤੁਹਾਨੂੰ ਸਰੋਤੇ ਨੂੰ ਵਰਤਣ ਦਾ ਮੌਕਾ ਦੇ ਕੇ, ਐਪਸ ਤੁਹਾਡੀ ਮਾਨਸਿਕ ਸਥਿਤੀ ਨੂੰ ਹੋਰ ਵਧੀਆ ਬਣਾਉਣ ਵਾਸਤੇ ਤੁਹਾਡੀ ਮਦਦ ਕਰ ਸਕਦੇ ਹਨ।</a:t>
            </a:r>
            <a:r>
              <a:rPr i="0" lang="en-US" sz="3600" u="none" cap="none" strike="noStrik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ਐਪਸ ਤੁਹਾਡੇ ਮਨ ਦੇ ਖਿਆਲਾਂ ਅਤੇ ਤੁਹਾਡੇ ਮਨੋ ਭਾਵਾਂ ਨੂੰ ਜਿੱਤਣ ਵਾਸਤੇ ਮਦਦ ਕਰ ਸਕਦੇ ਹਨ।</a:t>
            </a:r>
            <a:endParaRPr>
              <a:latin typeface="Baloo Paaji 2"/>
              <a:ea typeface="Baloo Paaji 2"/>
              <a:cs typeface="Baloo Paaji 2"/>
              <a:sym typeface="Baloo Paaji 2"/>
            </a:endParaRPr>
          </a:p>
        </p:txBody>
      </p:sp>
      <p:sp>
        <p:nvSpPr>
          <p:cNvPr id="305" name="Google Shape;305;p16"/>
          <p:cNvSpPr/>
          <p:nvPr/>
        </p:nvSpPr>
        <p:spPr>
          <a:xfrm>
            <a:off x="5846716" y="7197598"/>
            <a:ext cx="11338560" cy="2177969"/>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600">
                <a:latin typeface="Baloo Paaji 2"/>
                <a:ea typeface="Baloo Paaji 2"/>
                <a:cs typeface="Baloo Paaji 2"/>
                <a:sym typeface="Baloo Paaji 2"/>
              </a:rPr>
              <a:t>ਦਵਾਈ ਪ੍ਰਬੰਧਨ ਐਪਸ ਤੁਹਾਨੂੰ ਤੁਹਾਡੀਆਂ ਦਵਾਈਆਂ ਲੈਣ ਲਈ ਰੀਮਾਈਂਡਰਾਂ ਦਿੰਦੀਆਂ ਹਨ।</a:t>
            </a:r>
            <a:endParaRPr>
              <a:latin typeface="Baloo Paaji 2"/>
              <a:ea typeface="Baloo Paaji 2"/>
              <a:cs typeface="Baloo Paaji 2"/>
              <a:sym typeface="Baloo Paaji 2"/>
            </a:endParaRPr>
          </a:p>
        </p:txBody>
      </p:sp>
      <p:sp>
        <p:nvSpPr>
          <p:cNvPr id="306" name="Google Shape;306;p16"/>
          <p:cNvSpPr txBox="1"/>
          <p:nvPr/>
        </p:nvSpPr>
        <p:spPr>
          <a:xfrm>
            <a:off x="444925" y="791325"/>
            <a:ext cx="17630400" cy="13923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ਆਪ ਜੀ ਦੀ ਸਿਹਤ ਨੂੰ ਹੋਰ ਵਧੀਆ ਕਿਵੇਂ ਬਣਾ ਸਕਦੇ ਹਨ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Young Woman Sleeping with Smartphone on Bed Vector Illustration of a Young Woman Sleeping with Smartphone on Bed, laying in her pajamas on the bed in her room. She fell asleep with the phone in her hand. Waiting for a call. sleep app stock illustrations" id="311" name="Google Shape;311;p17"/>
          <p:cNvPicPr preferRelativeResize="0"/>
          <p:nvPr/>
        </p:nvPicPr>
        <p:blipFill rotWithShape="1">
          <a:blip r:embed="rId3">
            <a:alphaModFix/>
          </a:blip>
          <a:srcRect b="0" l="0" r="0" t="0"/>
          <a:stretch/>
        </p:blipFill>
        <p:spPr>
          <a:xfrm>
            <a:off x="978059" y="2660700"/>
            <a:ext cx="4180502" cy="2623060"/>
          </a:xfrm>
          <a:prstGeom prst="rect">
            <a:avLst/>
          </a:prstGeom>
          <a:noFill/>
          <a:ln>
            <a:noFill/>
          </a:ln>
        </p:spPr>
      </p:pic>
      <p:sp>
        <p:nvSpPr>
          <p:cNvPr id="312" name="Google Shape;312;p17"/>
          <p:cNvSpPr/>
          <p:nvPr/>
        </p:nvSpPr>
        <p:spPr>
          <a:xfrm>
            <a:off x="2089384" y="5364977"/>
            <a:ext cx="1346844" cy="584775"/>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n-US" sz="3200">
                <a:solidFill>
                  <a:schemeClr val="dk1"/>
                </a:solidFill>
                <a:latin typeface="Baloo Paaji 2"/>
                <a:ea typeface="Baloo Paaji 2"/>
                <a:cs typeface="Baloo Paaji 2"/>
                <a:sym typeface="Baloo Paaji 2"/>
              </a:rPr>
              <a:t>ਨੀਂਦ</a:t>
            </a:r>
            <a:endParaRPr b="0" i="0" sz="1400" u="none" cap="none" strike="noStrike">
              <a:solidFill>
                <a:srgbClr val="000000"/>
              </a:solidFill>
              <a:latin typeface="Arial"/>
              <a:ea typeface="Arial"/>
              <a:cs typeface="Arial"/>
              <a:sym typeface="Arial"/>
            </a:endParaRPr>
          </a:p>
        </p:txBody>
      </p:sp>
      <p:pic>
        <p:nvPicPr>
          <p:cNvPr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id="313" name="Google Shape;313;p17"/>
          <p:cNvPicPr preferRelativeResize="0"/>
          <p:nvPr/>
        </p:nvPicPr>
        <p:blipFill rotWithShape="1">
          <a:blip r:embed="rId4">
            <a:alphaModFix/>
          </a:blip>
          <a:srcRect b="0" l="0" r="0" t="0"/>
          <a:stretch/>
        </p:blipFill>
        <p:spPr>
          <a:xfrm>
            <a:off x="1292920" y="6316780"/>
            <a:ext cx="3009901" cy="3009901"/>
          </a:xfrm>
          <a:prstGeom prst="rect">
            <a:avLst/>
          </a:prstGeom>
          <a:noFill/>
          <a:ln>
            <a:noFill/>
          </a:ln>
        </p:spPr>
      </p:pic>
      <p:sp>
        <p:nvSpPr>
          <p:cNvPr id="314" name="Google Shape;314;p17"/>
          <p:cNvSpPr/>
          <p:nvPr/>
        </p:nvSpPr>
        <p:spPr>
          <a:xfrm>
            <a:off x="1970299" y="9146141"/>
            <a:ext cx="1757212" cy="58477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200">
                <a:solidFill>
                  <a:schemeClr val="dk1"/>
                </a:solidFill>
                <a:latin typeface="Baloo Paaji 2"/>
                <a:ea typeface="Baloo Paaji 2"/>
                <a:cs typeface="Baloo Paaji 2"/>
                <a:sym typeface="Baloo Paaji 2"/>
              </a:rPr>
              <a:t>ਕਸਰਤ</a:t>
            </a:r>
            <a:endParaRPr/>
          </a:p>
        </p:txBody>
      </p:sp>
      <p:sp>
        <p:nvSpPr>
          <p:cNvPr id="315" name="Google Shape;315;p17"/>
          <p:cNvSpPr/>
          <p:nvPr/>
        </p:nvSpPr>
        <p:spPr>
          <a:xfrm>
            <a:off x="6030785" y="2494480"/>
            <a:ext cx="11265408" cy="289816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600">
                <a:latin typeface="Baloo Paaji 2"/>
                <a:ea typeface="Baloo Paaji 2"/>
                <a:cs typeface="Baloo Paaji 2"/>
                <a:sym typeface="Baloo Paaji 2"/>
              </a:rPr>
              <a:t>ਨੀਂਦ ਪ੍ਰਬੰਧਨ ਐਪਸ ਤੁਹਾਡੀ ਨੀਂਦ ਨੂੰ ਹੋਰ ਵਧੀਆ ਬਣਾਉਣ ਵਾਸਤੇ ਅਤੇ ਤੁਹਾਡੀ ਨੀਂਦ ਦਾ ਸਮਾਂ ਜ਼ਿਆਦਾ ਚੰਗਾ ਬਣਾਉਣ ਵਾਸਤੇ ਤਿਆਰ ਕੀਤੀਆਂ ਗਈਆਂ ਹਨ।</a:t>
            </a:r>
            <a:r>
              <a:rPr i="0" lang="en-US" sz="3600" u="none" cap="none" strike="noStrik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ਇਹ ਐਪਸ ਤੁਹਾਡੀ ਨੀਂਦ ਦੇ ਪੈਟਰਨ ਨੂੰ ਟਰੈਕ ਕਰਕੇ ਤੁਹਾਡੀ ਨੀਂਦ ਨੂੰ ਹੋਰ ਚੰਗਾ ਬਣਾਉਂਦੇ ਹਨ।</a:t>
            </a:r>
            <a:endParaRPr>
              <a:latin typeface="Baloo Paaji 2"/>
              <a:ea typeface="Baloo Paaji 2"/>
              <a:cs typeface="Baloo Paaji 2"/>
              <a:sym typeface="Baloo Paaji 2"/>
            </a:endParaRPr>
          </a:p>
        </p:txBody>
      </p:sp>
      <p:sp>
        <p:nvSpPr>
          <p:cNvPr id="316" name="Google Shape;316;p17"/>
          <p:cNvSpPr/>
          <p:nvPr/>
        </p:nvSpPr>
        <p:spPr>
          <a:xfrm>
            <a:off x="6030785" y="6732745"/>
            <a:ext cx="11265408" cy="2177969"/>
          </a:xfrm>
          <a:prstGeom prst="rect">
            <a:avLst/>
          </a:prstGeom>
          <a:noFill/>
          <a:ln>
            <a:noFill/>
          </a:ln>
        </p:spPr>
        <p:txBody>
          <a:bodyPr anchorCtr="0" anchor="t" bIns="45700" lIns="91425" spcFirstLastPara="1" rIns="91425" wrap="square" tIns="45700">
            <a:spAutoFit/>
          </a:bodyPr>
          <a:lstStyle/>
          <a:p>
            <a:pPr indent="0" lvl="1" marL="0" marR="0" rtl="0" algn="l">
              <a:lnSpc>
                <a:spcPct val="130000"/>
              </a:lnSpc>
              <a:spcBef>
                <a:spcPts val="0"/>
              </a:spcBef>
              <a:spcAft>
                <a:spcPts val="0"/>
              </a:spcAft>
              <a:buNone/>
            </a:pPr>
            <a:r>
              <a:rPr lang="en-US" sz="3600">
                <a:latin typeface="Baloo Paaji 2"/>
                <a:ea typeface="Baloo Paaji 2"/>
                <a:cs typeface="Baloo Paaji 2"/>
                <a:sym typeface="Baloo Paaji 2"/>
              </a:rPr>
              <a:t>ਕਸਰਤ ਐਪਸ ਤੁਹਾਡੀ ਪ੍ਰਾਗ੍ਰੈਸ ਨੂੰ ਟਰੈਕ ਕਰਕੇ ਅਤੇ ਤੁਹਾਡੀ ਸਰੀਰਕ ਸਿਹਤ ਨੂੰ ਹੋਰ ਚੰਗਾ ਬਣਾ ਕੇ ਤੁਹਾਡਾ ਜੀਵਨ ਵਿੱਚ ਹੋਰ ਕਸਰਤ ਕਰਨ ਲਈ ਉਤਸ਼ਾਹਿਤ ਅਤੇ ਪ੍ਰੇਰਨਾ ਦਿੰਦੀ ਹੈ।</a:t>
            </a:r>
            <a:endParaRPr>
              <a:latin typeface="Baloo Paaji 2"/>
              <a:ea typeface="Baloo Paaji 2"/>
              <a:cs typeface="Baloo Paaji 2"/>
              <a:sym typeface="Baloo Paaji 2"/>
            </a:endParaRPr>
          </a:p>
        </p:txBody>
      </p:sp>
      <p:sp>
        <p:nvSpPr>
          <p:cNvPr id="317" name="Google Shape;317;p17"/>
          <p:cNvSpPr txBox="1"/>
          <p:nvPr/>
        </p:nvSpPr>
        <p:spPr>
          <a:xfrm>
            <a:off x="978060" y="235373"/>
            <a:ext cx="14622300" cy="13923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ਆਪ ਜੀ ਦੀ ਸਿਹਤ ਨੂੰ ਹੋਰ ਵਧੀਆ ਕਿਵੇਂ ਬਣਾ ਸਕਦੇ ਹਨ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8"/>
          <p:cNvSpPr txBox="1"/>
          <p:nvPr/>
        </p:nvSpPr>
        <p:spPr>
          <a:xfrm>
            <a:off x="613687" y="5790099"/>
            <a:ext cx="38883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3200">
                <a:solidFill>
                  <a:schemeClr val="dk1"/>
                </a:solidFill>
                <a:latin typeface="Baloo Paaji 2"/>
                <a:ea typeface="Baloo Paaji 2"/>
                <a:cs typeface="Baloo Paaji 2"/>
                <a:sym typeface="Baloo Paaji 2"/>
              </a:rPr>
              <a:t>ਸਿਹਤ ਟਰੈਕਿੰਗ</a:t>
            </a:r>
            <a:endParaRPr sz="3200"/>
          </a:p>
        </p:txBody>
      </p:sp>
      <p:pic>
        <p:nvPicPr>
          <p:cNvPr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id="323" name="Google Shape;323;p18"/>
          <p:cNvPicPr preferRelativeResize="0"/>
          <p:nvPr/>
        </p:nvPicPr>
        <p:blipFill rotWithShape="1">
          <a:blip r:embed="rId3">
            <a:alphaModFix/>
          </a:blip>
          <a:srcRect b="24656" l="15434" r="16917" t="7190"/>
          <a:stretch/>
        </p:blipFill>
        <p:spPr>
          <a:xfrm>
            <a:off x="1099426" y="2682469"/>
            <a:ext cx="3009901" cy="3032418"/>
          </a:xfrm>
          <a:prstGeom prst="rect">
            <a:avLst/>
          </a:prstGeom>
          <a:noFill/>
          <a:ln>
            <a:noFill/>
          </a:ln>
        </p:spPr>
      </p:pic>
      <p:sp>
        <p:nvSpPr>
          <p:cNvPr id="324" name="Google Shape;324;p18"/>
          <p:cNvSpPr txBox="1"/>
          <p:nvPr/>
        </p:nvSpPr>
        <p:spPr>
          <a:xfrm>
            <a:off x="1099435" y="236023"/>
            <a:ext cx="14622300" cy="13923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ਆਪ ਜੀ ਦੀ ਸਿਹਤ ਨੂੰ ਹੋਰ ਵਧੀਆ ਕਿਵੇਂ ਬਣਾ ਸਕਦੇ ਹਨ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325" name="Google Shape;325;p18"/>
          <p:cNvSpPr/>
          <p:nvPr/>
        </p:nvSpPr>
        <p:spPr>
          <a:xfrm>
            <a:off x="5350301" y="2464123"/>
            <a:ext cx="11265408" cy="433856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600">
                <a:latin typeface="Baloo Paaji 2"/>
                <a:ea typeface="Baloo Paaji 2"/>
                <a:cs typeface="Baloo Paaji 2"/>
                <a:sym typeface="Baloo Paaji 2"/>
              </a:rPr>
              <a:t>ਹੈਲਥ ਟ੍ਰੈਕਿੰਗ ਐਪਸ ਤੁਹਾਡੇ ਲੰਮੇ ਸਮੇਂ ਦੀਆਂ ਬਿਮਾਰੀਆਂ ਦੀ ਨਿਗਰਾਨੀ ਅਤੇ ਪ੍ਰਬੰਧਨ ਵਿੱਚ ਤੁਹਾਡੀ ਮਦਦ ਕਰਨ ਲਈ ਤਿਆਰ ਕੀਤੀਆਂ ਗਈਆਂ ਹਨ।</a:t>
            </a:r>
            <a:r>
              <a:rPr i="0" lang="en-US" sz="3600" u="none" cap="none" strike="noStrike">
                <a:solidFill>
                  <a:srgbClr val="000000"/>
                </a:solidFill>
                <a:latin typeface="Baloo Paaji 2"/>
                <a:ea typeface="Baloo Paaji 2"/>
                <a:cs typeface="Baloo Paaji 2"/>
                <a:sym typeface="Baloo Paaji 2"/>
              </a:rPr>
              <a:t> </a:t>
            </a:r>
            <a:endParaRPr sz="3600">
              <a:latin typeface="Baloo Paaji 2"/>
              <a:ea typeface="Baloo Paaji 2"/>
              <a:cs typeface="Baloo Paaji 2"/>
              <a:sym typeface="Baloo Paaji 2"/>
            </a:endParaRPr>
          </a:p>
          <a:p>
            <a:pPr indent="0" lvl="0" marL="0" marR="0" rtl="0" algn="l">
              <a:lnSpc>
                <a:spcPct val="130000"/>
              </a:lnSpc>
              <a:spcBef>
                <a:spcPts val="0"/>
              </a:spcBef>
              <a:spcAft>
                <a:spcPts val="0"/>
              </a:spcAft>
              <a:buNone/>
            </a:pPr>
            <a:r>
              <a:rPr lang="en-US" sz="3600">
                <a:latin typeface="Baloo Paaji 2"/>
                <a:ea typeface="Baloo Paaji 2"/>
                <a:cs typeface="Baloo Paaji 2"/>
                <a:sym typeface="Baloo Paaji 2"/>
              </a:rPr>
              <a:t>ਉਹ ਤੁਹਾਨੂੰ ਬਿਮਾਰੀਆਂ ਨੂੰ ਰੋਕਣ ਵਾਲੀ ਦੇਖਭਾਲ ਦਾ ਅਭਿਆਸ ਕਰਨ ਲਈ ਉਤਸ਼ਾਹਿਤ ਕਰਦੇ ਹਨ।</a:t>
            </a:r>
            <a:r>
              <a:rPr i="0" lang="en-US" sz="3600" u="none" cap="none" strike="noStrik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ਉਹ ਤੁਹਾਡੀ ਸਿਹਤ ਅਤੇ ਤੰਦਰੁਸਤੀ ਬਣਾਈ ਰੱਖਣ ਵਿੱਚ ਤੁਹਾਡੀ ਮਦਦ ਕਰਦੇ ਹਨ।</a:t>
            </a:r>
            <a:r>
              <a:rPr i="0" lang="en-US" sz="3600" u="none" cap="none" strike="noStrike">
                <a:solidFill>
                  <a:srgbClr val="000000"/>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ਐਪਸ</a:t>
            </a:r>
            <a:r>
              <a:rPr lang="en-US" sz="3600">
                <a:latin typeface="Baloo Paaji 2"/>
                <a:ea typeface="Baloo Paaji 2"/>
                <a:cs typeface="Baloo Paaji 2"/>
                <a:sym typeface="Baloo Paaji 2"/>
              </a:rPr>
              <a:t> ਚੰਗੀ ਸਵੈ-ਪ੍ਰਬੰਧਨ ਤਰੀਕੇ ਹਾਸਲ ਕਰਨ ਵਿੱਚ ਤੁਹਾਡੀ ਮਦਦ ਕਰਦੇ ਹਨ।</a:t>
            </a:r>
            <a:br>
              <a:rPr b="0" i="0" lang="en-US" sz="3600" u="none" cap="none" strike="noStrike">
                <a:solidFill>
                  <a:srgbClr val="000000"/>
                </a:solidFill>
                <a:latin typeface="Arial"/>
                <a:ea typeface="Arial"/>
                <a:cs typeface="Arial"/>
                <a:sym typeface="Arial"/>
              </a:rPr>
            </a:br>
            <a:endParaRPr b="0" i="0" sz="3600" u="none" cap="none" strike="noStrike">
              <a:solidFill>
                <a:srgbClr val="000000"/>
              </a:solidFill>
              <a:latin typeface="Arial"/>
              <a:ea typeface="Arial"/>
              <a:cs typeface="Arial"/>
              <a:sym typeface="Arial"/>
            </a:endParaRPr>
          </a:p>
        </p:txBody>
      </p:sp>
      <p:grpSp>
        <p:nvGrpSpPr>
          <p:cNvPr id="326" name="Google Shape;326;p18"/>
          <p:cNvGrpSpPr/>
          <p:nvPr/>
        </p:nvGrpSpPr>
        <p:grpSpPr>
          <a:xfrm>
            <a:off x="13391580" y="6519651"/>
            <a:ext cx="1975480" cy="3283701"/>
            <a:chOff x="1582729" y="6399770"/>
            <a:chExt cx="1975480" cy="3283701"/>
          </a:xfrm>
        </p:grpSpPr>
        <p:pic>
          <p:nvPicPr>
            <p:cNvPr descr="Black Smart Phone symbol for banner, general design print and websites. Illustration vector. Black Smart Phone symbol for banner, general design print and websites. Illustration vector. cellphone clipart stock illustrations" id="327" name="Google Shape;327;p18"/>
            <p:cNvPicPr preferRelativeResize="0"/>
            <p:nvPr/>
          </p:nvPicPr>
          <p:blipFill rotWithShape="1">
            <a:blip r:embed="rId4">
              <a:alphaModFix/>
            </a:blip>
            <a:srcRect b="16495" l="31926" r="30563" t="15303"/>
            <a:stretch/>
          </p:blipFill>
          <p:spPr>
            <a:xfrm>
              <a:off x="1582729" y="6399770"/>
              <a:ext cx="1975480" cy="3283701"/>
            </a:xfrm>
            <a:prstGeom prst="rect">
              <a:avLst/>
            </a:prstGeom>
            <a:noFill/>
            <a:ln>
              <a:noFill/>
            </a:ln>
          </p:spPr>
        </p:pic>
        <p:sp>
          <p:nvSpPr>
            <p:cNvPr id="328" name="Google Shape;328;p18"/>
            <p:cNvSpPr txBox="1"/>
            <p:nvPr/>
          </p:nvSpPr>
          <p:spPr>
            <a:xfrm>
              <a:off x="1672291" y="7494104"/>
              <a:ext cx="1731588"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6.8</a:t>
              </a:r>
              <a:r>
                <a:rPr b="0" i="0" lang="en-US" sz="3600" u="none" cap="none" strike="noStrike">
                  <a:solidFill>
                    <a:srgbClr val="000000"/>
                  </a:solidFill>
                  <a:latin typeface="Arial"/>
                  <a:ea typeface="Arial"/>
                  <a:cs typeface="Arial"/>
                  <a:sym typeface="Arial"/>
                </a:rPr>
                <a:t> </a:t>
              </a:r>
              <a:r>
                <a:rPr b="0" i="0" lang="en-US" sz="2800" u="none" cap="none" strike="noStrike">
                  <a:solidFill>
                    <a:srgbClr val="000000"/>
                  </a:solidFill>
                  <a:latin typeface="Arial"/>
                  <a:ea typeface="Arial"/>
                  <a:cs typeface="Arial"/>
                  <a:sym typeface="Arial"/>
                </a:rPr>
                <a:t>mmol/L</a:t>
              </a:r>
              <a:endParaRPr b="0" i="0" sz="3600" u="none" cap="none" strike="noStrike">
                <a:solidFill>
                  <a:srgbClr val="000000"/>
                </a:solidFill>
                <a:latin typeface="Arial"/>
                <a:ea typeface="Arial"/>
                <a:cs typeface="Arial"/>
                <a:sym typeface="Arial"/>
              </a:endParaRPr>
            </a:p>
          </p:txBody>
        </p:sp>
      </p:grpSp>
      <p:sp>
        <p:nvSpPr>
          <p:cNvPr id="329" name="Google Shape;329;p18"/>
          <p:cNvSpPr/>
          <p:nvPr/>
        </p:nvSpPr>
        <p:spPr>
          <a:xfrm>
            <a:off x="1099426" y="7072518"/>
            <a:ext cx="11723913" cy="2177969"/>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600"/>
              <a:t>ਉਦਾਹਰਨ ਲਈ, ਡਾਇਬੀਟੀਜ਼ (ਸ਼ੂਗਰ) ਵਾਲੇ ਲੋਕ ਉਹਨਾਂ ਐਪਸ ਨੂੰ ਵਰਤ ਸਕਦੇ ਹਨ ਜੋ ਉਹਨਾਂ ਦੇ ਖੂਨ ਵਿੱਚ ਸ਼ੂਗਰ (ਗਲੂਕੋਜ਼) ਦੀ ਨਿਗਰਾਨੀ ਹਰ ਵੇਲੇ ਕਰਦੇ ਹਨ।</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9"/>
          <p:cNvSpPr txBox="1"/>
          <p:nvPr/>
        </p:nvSpPr>
        <p:spPr>
          <a:xfrm>
            <a:off x="1182749" y="458964"/>
            <a:ext cx="15443700" cy="9240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None/>
            </a:pPr>
            <a:r>
              <a:rPr lang="en-US" sz="7200">
                <a:solidFill>
                  <a:srgbClr val="034092"/>
                </a:solidFill>
              </a:rPr>
              <a:t>ਐਪਸ ਆਪ ਜੀ ਦੀ ਸਿਹਤ ਨੂੰ ਹੋਰ ਵਧੀਆ ਕਿਵੇਂ ਬਣਾ ਸਕਦੇ ਹਨ</a:t>
            </a:r>
            <a:endParaRPr sz="7200">
              <a:solidFill>
                <a:srgbClr val="034092"/>
              </a:solidFill>
            </a:endParaRPr>
          </a:p>
          <a:p>
            <a:pPr indent="0" lvl="0" marL="0" marR="0" rtl="0" algn="l">
              <a:lnSpc>
                <a:spcPct val="110030"/>
              </a:lnSpc>
              <a:spcBef>
                <a:spcPts val="0"/>
              </a:spcBef>
              <a:spcAft>
                <a:spcPts val="0"/>
              </a:spcAft>
              <a:buNone/>
            </a:pPr>
            <a:r>
              <a:t/>
            </a:r>
            <a:endParaRPr sz="7200">
              <a:solidFill>
                <a:srgbClr val="034092"/>
              </a:solidFill>
            </a:endParaRPr>
          </a:p>
        </p:txBody>
      </p:sp>
      <p:sp>
        <p:nvSpPr>
          <p:cNvPr id="335" name="Google Shape;335;p19"/>
          <p:cNvSpPr txBox="1"/>
          <p:nvPr/>
        </p:nvSpPr>
        <p:spPr>
          <a:xfrm>
            <a:off x="1140812" y="2926446"/>
            <a:ext cx="15957300" cy="6198300"/>
          </a:xfrm>
          <a:prstGeom prst="rect">
            <a:avLst/>
          </a:prstGeom>
          <a:noFill/>
          <a:ln>
            <a:noFill/>
          </a:ln>
        </p:spPr>
        <p:txBody>
          <a:bodyPr anchorCtr="0" anchor="t" bIns="0" lIns="0" spcFirstLastPara="1" rIns="0" wrap="square" tIns="0">
            <a:noAutofit/>
          </a:bodyPr>
          <a:lstStyle/>
          <a:p>
            <a:pPr indent="0" lvl="0" marL="57213" rtl="0" algn="l">
              <a:spcBef>
                <a:spcPts val="0"/>
              </a:spcBef>
              <a:spcAft>
                <a:spcPts val="0"/>
              </a:spcAft>
              <a:buClr>
                <a:schemeClr val="dk1"/>
              </a:buClr>
              <a:buFont typeface="Arial"/>
              <a:buNone/>
            </a:pPr>
            <a:r>
              <a:rPr lang="en-US" sz="3600">
                <a:solidFill>
                  <a:schemeClr val="dk1"/>
                </a:solidFill>
                <a:latin typeface="Baloo Paaji 2"/>
                <a:ea typeface="Baloo Paaji 2"/>
                <a:cs typeface="Baloo Paaji 2"/>
                <a:sym typeface="Baloo Paaji 2"/>
              </a:rPr>
              <a:t>ਸਿਹਤ ਐਪਸ ਬਹੁਤ ਸਾਰੀਆਂ ਸੇਵਾਵਾਂ ਪੇਸ਼ ਕਰਦੇ ਹਨ। ਦੋ ਮੁੱਖ ਕਿਮਾਂ ਦੀਆਂ ਐਪਸ ਹਨ ਜੋ ਤੁਹਾਡੀ ਸਿਹਤ ਦਾ ਸਮਰਥਨ ਕਰ ਸਕਦੀਆਂ ਹਨ।</a:t>
            </a:r>
            <a:endParaRPr sz="3600">
              <a:solidFill>
                <a:schemeClr val="dk1"/>
              </a:solidFill>
              <a:latin typeface="Baloo Paaji 2"/>
              <a:ea typeface="Baloo Paaji 2"/>
              <a:cs typeface="Baloo Paaji 2"/>
              <a:sym typeface="Baloo Paaji 2"/>
            </a:endParaRPr>
          </a:p>
          <a:p>
            <a:pPr indent="-320040" lvl="0" marL="628713" rtl="0" algn="l">
              <a:spcBef>
                <a:spcPts val="0"/>
              </a:spcBef>
              <a:spcAft>
                <a:spcPts val="0"/>
              </a:spcAft>
              <a:buClr>
                <a:schemeClr val="dk2"/>
              </a:buClr>
              <a:buSzPts val="3960"/>
              <a:buFont typeface="Arial"/>
              <a:buNone/>
            </a:pPr>
            <a:r>
              <a:t/>
            </a:r>
            <a:endParaRPr sz="3600">
              <a:solidFill>
                <a:schemeClr val="dk1"/>
              </a:solidFill>
              <a:latin typeface="Baloo Paaji 2"/>
              <a:ea typeface="Baloo Paaji 2"/>
              <a:cs typeface="Baloo Paaji 2"/>
              <a:sym typeface="Baloo Paaji 2"/>
            </a:endParaRPr>
          </a:p>
          <a:p>
            <a:pPr indent="-571500" lvl="0" marL="628713" rtl="0" algn="l">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ਕੁੱਝ ਐਪਸ ਤੁਹਾਡੀ ਸਿਹਤ ਅਤੇ ਤੰਦਰੁਸਤੀ ਦੇ ਸਵੈ-ਪ੍ਰਬੰਧਨ ਦੇ ਵਿੱਚ ਆਪ ਜੀ ਦੀ ਮਦਦ ਕਰ ਸਕਦੀਆਂ ਹਨ।</a:t>
            </a:r>
            <a:endParaRPr>
              <a:solidFill>
                <a:schemeClr val="dk1"/>
              </a:solidFill>
              <a:latin typeface="Baloo Paaji 2"/>
              <a:ea typeface="Baloo Paaji 2"/>
              <a:cs typeface="Baloo Paaji 2"/>
              <a:sym typeface="Baloo Paaji 2"/>
            </a:endParaRPr>
          </a:p>
          <a:p>
            <a:pPr indent="-320040" lvl="0" marL="628713" rtl="0" algn="l">
              <a:spcBef>
                <a:spcPts val="0"/>
              </a:spcBef>
              <a:spcAft>
                <a:spcPts val="0"/>
              </a:spcAft>
              <a:buClr>
                <a:schemeClr val="dk2"/>
              </a:buClr>
              <a:buSzPts val="3960"/>
              <a:buFont typeface="Arial"/>
              <a:buNone/>
            </a:pPr>
            <a:r>
              <a:t/>
            </a:r>
            <a:endParaRPr sz="3600">
              <a:solidFill>
                <a:schemeClr val="dk1"/>
              </a:solidFill>
              <a:latin typeface="Baloo Paaji 2"/>
              <a:ea typeface="Baloo Paaji 2"/>
              <a:cs typeface="Baloo Paaji 2"/>
              <a:sym typeface="Baloo Paaji 2"/>
            </a:endParaRPr>
          </a:p>
          <a:p>
            <a:pPr indent="-571500" lvl="0" marL="628713" rtl="0" algn="l">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ਕੁੱਝ ਐਪਸ ਤੁਹਾਡਾ ਡਾਕਟਰ ਨਾਲ ਮੁਲਾਕਾਤਾਂ ਲੈਣ ਅਤੇ ਤੁਹਾਡੀ ਨਿੱਜੀ ਸਿਹਤ ਜਾਣਕਾਰੀ ਦੇਖਣ ਵਿੱਚ ਆਪ ਜੀ ਦੀ ਮਦਦ ਕਰ ਸਕਦੀਆਂ ਹਨ।</a:t>
            </a:r>
            <a:endParaRPr sz="3600">
              <a:solidFill>
                <a:schemeClr val="dk1"/>
              </a:solidFill>
              <a:latin typeface="Baloo Paaji 2"/>
              <a:ea typeface="Baloo Paaji 2"/>
              <a:cs typeface="Baloo Paaji 2"/>
              <a:sym typeface="Baloo Paaji 2"/>
            </a:endParaRPr>
          </a:p>
        </p:txBody>
      </p:sp>
      <p:sp>
        <p:nvSpPr>
          <p:cNvPr id="336" name="Google Shape;336;p19"/>
          <p:cNvSpPr/>
          <p:nvPr/>
        </p:nvSpPr>
        <p:spPr>
          <a:xfrm>
            <a:off x="987549" y="5659946"/>
            <a:ext cx="16263900" cy="1330800"/>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idx="1" type="subTitle"/>
          </p:nvPr>
        </p:nvSpPr>
        <p:spPr>
          <a:xfrm>
            <a:off x="1535185" y="2611408"/>
            <a:ext cx="15079211" cy="45803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Font typeface="Arial"/>
              <a:buNone/>
            </a:pPr>
            <a:r>
              <a:rPr lang="en-US" sz="3000">
                <a:latin typeface="Baloo Paaji 2"/>
                <a:ea typeface="Baloo Paaji 2"/>
                <a:cs typeface="Baloo Paaji 2"/>
                <a:sym typeface="Baloo Paaji 2"/>
              </a:rPr>
              <a:t>ਇਹ ਡਿਜੀਟਲ ਸਿਹਤ ਸਾਖਰਤਾ ਪਾਠਕ੍ਰਮ ਬ੍ਰਿਟਿਸ਼ ਕੋਲੰਬੀਆ ਯੂਨੀਵਰਸਿਟੀ ਦੇ ਅੰਤਰ-ਸਭਿਆਚਾਰਕ ਆਨਲਾਈਨ ਸਿਹਤ ਨੈਟਵਰਕ (ਆਈਕੌਨ) ਦੁਆਰਾ ਤਿਆਰ ਕੀਤਾ ਗਿਆ ਸੀ।</a:t>
            </a:r>
            <a:endParaRPr sz="3000">
              <a:latin typeface="Baloo Paaji 2"/>
              <a:ea typeface="Baloo Paaji 2"/>
              <a:cs typeface="Baloo Paaji 2"/>
              <a:sym typeface="Baloo Paaji 2"/>
            </a:endParaRPr>
          </a:p>
          <a:p>
            <a:pPr indent="0" lvl="0" marL="0" rtl="0" algn="l">
              <a:lnSpc>
                <a:spcPct val="150000"/>
              </a:lnSpc>
              <a:spcBef>
                <a:spcPts val="1500"/>
              </a:spcBef>
              <a:spcAft>
                <a:spcPts val="0"/>
              </a:spcAft>
              <a:buClr>
                <a:schemeClr val="dk1"/>
              </a:buClr>
              <a:buSzPct val="100000"/>
              <a:buFont typeface="Arial"/>
              <a:buNone/>
            </a:pPr>
            <a:r>
              <a:rPr lang="en-US" sz="3000">
                <a:latin typeface="Baloo Paaji 2"/>
                <a:ea typeface="Baloo Paaji 2"/>
                <a:cs typeface="Baloo Paaji 2"/>
                <a:sym typeface="Baloo Paaji 2"/>
              </a:rPr>
              <a:t>ਆਈਕੌਨ ਬੀ. ਸੀ. ਸਿਹਤ ਮੰਤਰਾਲੇ ਦੇ ਭਮਰੀਜ਼ਾ ਦੇ ਭਾਈਵਾਲਾਂ ਵਜੋਂ ਪਹਿਲਕਦਮੀ ਦੁਆਰਾ ਸਮਰਥਤ ਹੈ।</a:t>
            </a:r>
            <a:endParaRPr>
              <a:latin typeface="Baloo Paaji 2"/>
              <a:ea typeface="Baloo Paaji 2"/>
              <a:cs typeface="Baloo Paaji 2"/>
              <a:sym typeface="Baloo Paaji 2"/>
            </a:endParaRPr>
          </a:p>
          <a:p>
            <a:pPr indent="0" lvl="0" marL="0" rtl="0" algn="l">
              <a:lnSpc>
                <a:spcPct val="150000"/>
              </a:lnSpc>
              <a:spcBef>
                <a:spcPts val="1500"/>
              </a:spcBef>
              <a:spcAft>
                <a:spcPts val="0"/>
              </a:spcAft>
              <a:buClr>
                <a:schemeClr val="dk1"/>
              </a:buClr>
              <a:buSzPct val="100000"/>
              <a:buFont typeface="Arial"/>
              <a:buNone/>
            </a:pPr>
            <a:r>
              <a:rPr lang="en-US" sz="3000">
                <a:latin typeface="Baloo Paaji 2"/>
                <a:ea typeface="Baloo Paaji 2"/>
                <a:cs typeface="Baloo Paaji 2"/>
                <a:sym typeface="Baloo Paaji 2"/>
              </a:rPr>
              <a:t>ਆਈਕੌਨ 10 ਸਾਲਾਂ ਤੋਂ ਵੱਧ ਸਮੇਂ ਤੋਂ ਬਹੁ-ਸਭਿਆਚਾਰਕ ਭਾਈਚਾਰਿਆਂ ਨਾਲ ਕੰਮ ਕਰ ਰਿਹਾ ਹੈ।     </a:t>
            </a:r>
            <a:endParaRPr>
              <a:latin typeface="Baloo Paaji 2"/>
              <a:ea typeface="Baloo Paaji 2"/>
              <a:cs typeface="Baloo Paaji 2"/>
              <a:sym typeface="Baloo Paaji 2"/>
            </a:endParaRPr>
          </a:p>
          <a:p>
            <a:pPr indent="0" lvl="0" marL="0" rtl="0" algn="l">
              <a:lnSpc>
                <a:spcPct val="150000"/>
              </a:lnSpc>
              <a:spcBef>
                <a:spcPts val="1500"/>
              </a:spcBef>
              <a:spcAft>
                <a:spcPts val="0"/>
              </a:spcAft>
              <a:buClr>
                <a:schemeClr val="dk1"/>
              </a:buClr>
              <a:buSzPct val="100000"/>
              <a:buFont typeface="Arial"/>
              <a:buNone/>
            </a:pPr>
            <a:r>
              <a:rPr lang="en-US" sz="3000">
                <a:latin typeface="Baloo Paaji 2"/>
                <a:ea typeface="Baloo Paaji 2"/>
                <a:cs typeface="Baloo Paaji 2"/>
                <a:sym typeface="Baloo Paaji 2"/>
              </a:rPr>
              <a:t>ਆੲਕਿੌਨ ਲੰਮੇ ਸਮੇਂ ਦੀਆਂ ਬਿਮਾਰੀਆਂ ਵਾਲੇ ਲੋਕਾਂ ਦੀ ਸਵੈ-ਪ੍ਰਬੰਧਨ ਵਿੱਚ ਮਦਦ ਕਰਦਾ ਹੈ।  </a:t>
            </a:r>
            <a:endParaRPr>
              <a:latin typeface="Baloo Paaji 2"/>
              <a:ea typeface="Baloo Paaji 2"/>
              <a:cs typeface="Baloo Paaji 2"/>
              <a:sym typeface="Baloo Paaji 2"/>
            </a:endParaRPr>
          </a:p>
          <a:p>
            <a:pPr indent="0" lvl="0" marL="0" rtl="0" algn="l">
              <a:lnSpc>
                <a:spcPct val="150000"/>
              </a:lnSpc>
              <a:spcBef>
                <a:spcPts val="1500"/>
              </a:spcBef>
              <a:spcAft>
                <a:spcPts val="0"/>
              </a:spcAft>
              <a:buClr>
                <a:schemeClr val="dk1"/>
              </a:buClr>
              <a:buSzPct val="100000"/>
              <a:buFont typeface="Arial"/>
              <a:buNone/>
            </a:pPr>
            <a:r>
              <a:rPr lang="en-US" sz="3000">
                <a:latin typeface="Baloo Paaji 2"/>
                <a:ea typeface="Baloo Paaji 2"/>
                <a:cs typeface="Baloo Paaji 2"/>
                <a:sym typeface="Baloo Paaji 2"/>
              </a:rPr>
              <a:t>ਆਈਕੌਨ ਸਿਹਤ ਸਰੋਤਾਂ ਤੱਕ ਆਨਲਾਈਨ ਪਹੁੰਚ ਕਰਨ, ਮੁਲਾਂਕਣ ਕਰਨ, ਅਤੇ ਵਰਤਣ ਲਈ ਲੋਕਾਂ ਦੀ ਡਿਜੀਟਲ ਸਾਖਰਤਾ ਵਿਕਸਿਤ ਕਰਨ ਵਿੱਚ ਵੀ ਮਦਦ ਕਰਦਾ ਹੈ।</a:t>
            </a:r>
            <a:endParaRPr sz="3000">
              <a:latin typeface="Baloo Paaji 2"/>
              <a:ea typeface="Baloo Paaji 2"/>
              <a:cs typeface="Baloo Paaji 2"/>
              <a:sym typeface="Baloo Paaji 2"/>
            </a:endParaRPr>
          </a:p>
        </p:txBody>
      </p:sp>
      <p:grpSp>
        <p:nvGrpSpPr>
          <p:cNvPr id="160" name="Google Shape;160;p2"/>
          <p:cNvGrpSpPr/>
          <p:nvPr/>
        </p:nvGrpSpPr>
        <p:grpSpPr>
          <a:xfrm>
            <a:off x="2138502" y="7222826"/>
            <a:ext cx="13992468" cy="1825553"/>
            <a:chOff x="1139800" y="5469144"/>
            <a:chExt cx="9328312" cy="1217035"/>
          </a:xfrm>
        </p:grpSpPr>
        <p:pic>
          <p:nvPicPr>
            <p:cNvPr id="161" name="Google Shape;161;p2"/>
            <p:cNvPicPr preferRelativeResize="0"/>
            <p:nvPr/>
          </p:nvPicPr>
          <p:blipFill rotWithShape="1">
            <a:blip r:embed="rId3">
              <a:alphaModFix/>
            </a:blip>
            <a:srcRect b="0" l="0" r="0" t="0"/>
            <a:stretch/>
          </p:blipFill>
          <p:spPr>
            <a:xfrm>
              <a:off x="2828200" y="5469144"/>
              <a:ext cx="2573981" cy="1217035"/>
            </a:xfrm>
            <a:prstGeom prst="rect">
              <a:avLst/>
            </a:prstGeom>
            <a:noFill/>
            <a:ln>
              <a:noFill/>
            </a:ln>
          </p:spPr>
        </p:pic>
        <p:pic>
          <p:nvPicPr>
            <p:cNvPr id="162" name="Google Shape;162;p2"/>
            <p:cNvPicPr preferRelativeResize="0"/>
            <p:nvPr/>
          </p:nvPicPr>
          <p:blipFill rotWithShape="1">
            <a:blip r:embed="rId4">
              <a:alphaModFix/>
            </a:blip>
            <a:srcRect b="0" l="0" r="0" t="0"/>
            <a:stretch/>
          </p:blipFill>
          <p:spPr>
            <a:xfrm>
              <a:off x="1139800" y="5729761"/>
              <a:ext cx="1241703" cy="687800"/>
            </a:xfrm>
            <a:prstGeom prst="rect">
              <a:avLst/>
            </a:prstGeom>
            <a:noFill/>
            <a:ln>
              <a:noFill/>
            </a:ln>
          </p:spPr>
        </p:pic>
        <p:pic>
          <p:nvPicPr>
            <p:cNvPr id="163" name="Google Shape;163;p2"/>
            <p:cNvPicPr preferRelativeResize="0"/>
            <p:nvPr/>
          </p:nvPicPr>
          <p:blipFill rotWithShape="1">
            <a:blip r:embed="rId5">
              <a:alphaModFix/>
            </a:blip>
            <a:srcRect b="0" l="0" r="0" t="0"/>
            <a:stretch/>
          </p:blipFill>
          <p:spPr>
            <a:xfrm>
              <a:off x="5582657" y="5530731"/>
              <a:ext cx="4885455" cy="1131608"/>
            </a:xfrm>
            <a:prstGeom prst="rect">
              <a:avLst/>
            </a:prstGeom>
            <a:noFill/>
            <a:ln>
              <a:noFill/>
            </a:ln>
          </p:spPr>
        </p:pic>
      </p:grpSp>
      <p:sp>
        <p:nvSpPr>
          <p:cNvPr id="164" name="Google Shape;164;p2"/>
          <p:cNvSpPr txBox="1"/>
          <p:nvPr/>
        </p:nvSpPr>
        <p:spPr>
          <a:xfrm>
            <a:off x="0" y="9783433"/>
            <a:ext cx="18288000" cy="507831"/>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700"/>
              <a:buFont typeface="Arial"/>
              <a:buNone/>
            </a:pPr>
            <a:r>
              <a:rPr b="1" i="0" lang="en-US" sz="2700" u="none" cap="none" strike="noStrike">
                <a:solidFill>
                  <a:srgbClr val="FFFFFF"/>
                </a:solidFill>
                <a:latin typeface="Calibri"/>
                <a:ea typeface="Calibri"/>
                <a:cs typeface="Calibri"/>
                <a:sym typeface="Calibri"/>
              </a:rPr>
              <a:t>Thank you to the BC Ministry of Health Patients as Partners Initiative for their support.</a:t>
            </a:r>
            <a:endParaRPr/>
          </a:p>
        </p:txBody>
      </p:sp>
      <p:sp>
        <p:nvSpPr>
          <p:cNvPr id="165" name="Google Shape;165;p2"/>
          <p:cNvSpPr txBox="1"/>
          <p:nvPr/>
        </p:nvSpPr>
        <p:spPr>
          <a:xfrm>
            <a:off x="1078162" y="1136899"/>
            <a:ext cx="8980238" cy="923850"/>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ਪ੍ਰਵਾਨਗੀਆਂ</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None/>
            </a:pPr>
            <a:r>
              <a:t/>
            </a:r>
            <a:endParaRPr sz="7200">
              <a:solidFill>
                <a:srgbClr val="03409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0"/>
          <p:cNvSpPr txBox="1"/>
          <p:nvPr/>
        </p:nvSpPr>
        <p:spPr>
          <a:xfrm>
            <a:off x="1182749" y="974638"/>
            <a:ext cx="16126683" cy="1513751"/>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None/>
            </a:pPr>
            <a:r>
              <a:rPr lang="en-US" sz="6400">
                <a:solidFill>
                  <a:schemeClr val="dk2"/>
                </a:solidFill>
                <a:latin typeface="Baloo Paaji 2"/>
                <a:ea typeface="Baloo Paaji 2"/>
                <a:cs typeface="Baloo Paaji 2"/>
                <a:sym typeface="Baloo Paaji 2"/>
              </a:rPr>
              <a:t>ਐਪਸ ਆਪਣੇ ਡਾਕਟਰ ਨਾਲ ਮੁਲਾਕਾਤਾਂ ਕਰਨ ਲਈ ਕਿਵੇਂ ਮਦਦ ਕਰਦੀਆਂ ਹਨ।</a:t>
            </a:r>
            <a:endParaRPr i="0" sz="6300" u="none" cap="none" strike="noStrike">
              <a:solidFill>
                <a:srgbClr val="034092"/>
              </a:solidFill>
              <a:latin typeface="Baloo Paaji 2"/>
              <a:ea typeface="Baloo Paaji 2"/>
              <a:cs typeface="Baloo Paaji 2"/>
              <a:sym typeface="Baloo Paaji 2"/>
            </a:endParaRPr>
          </a:p>
        </p:txBody>
      </p:sp>
      <p:sp>
        <p:nvSpPr>
          <p:cNvPr id="342" name="Google Shape;342;p20"/>
          <p:cNvSpPr txBox="1"/>
          <p:nvPr/>
        </p:nvSpPr>
        <p:spPr>
          <a:xfrm>
            <a:off x="5893690" y="2807367"/>
            <a:ext cx="11692189" cy="6703735"/>
          </a:xfrm>
          <a:prstGeom prst="rect">
            <a:avLst/>
          </a:prstGeom>
          <a:noFill/>
          <a:ln>
            <a:noFill/>
          </a:ln>
        </p:spPr>
        <p:txBody>
          <a:bodyPr anchorCtr="0" anchor="t" bIns="0" lIns="0" spcFirstLastPara="1" rIns="0" wrap="square" tIns="0">
            <a:noAutofit/>
          </a:bodyPr>
          <a:lstStyle/>
          <a:p>
            <a:pPr indent="0" lvl="0"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ਹੈਲਥ ਐਪਸ ਤੁਹਾਡੇ ਡਾਕਟਰ ਨਾਲ ਸੰਪਰਕ ਕਰਨ ਵਿੱਚ ਤੁਹਾਡੀ ਮਦਦ ਕਰ ਸਕਦੀਆਂ ਹਨ</a:t>
            </a:r>
            <a:r>
              <a:rPr i="0" lang="en-US" sz="3600" u="none" cap="none" strike="noStrike">
                <a:solidFill>
                  <a:schemeClr val="dk1"/>
                </a:solidFill>
                <a:latin typeface="Baloo Paaji 2"/>
                <a:ea typeface="Baloo Paaji 2"/>
                <a:cs typeface="Baloo Paaji 2"/>
                <a:sym typeface="Baloo Paaji 2"/>
              </a:rPr>
              <a:t>:</a:t>
            </a:r>
            <a:br>
              <a:rPr i="0" lang="en-US" sz="3600" u="none" cap="none" strike="noStrike">
                <a:solidFill>
                  <a:schemeClr val="dk1"/>
                </a:solidFill>
                <a:highlight>
                  <a:srgbClr val="FFFF00"/>
                </a:highlight>
                <a:latin typeface="Baloo Paaji 2"/>
                <a:ea typeface="Baloo Paaji 2"/>
                <a:cs typeface="Baloo Paaji 2"/>
                <a:sym typeface="Baloo Paaji 2"/>
              </a:rPr>
            </a:br>
            <a:endParaRPr i="0" sz="3600" u="none" cap="none" strike="noStrike">
              <a:solidFill>
                <a:schemeClr val="dk1"/>
              </a:solidFill>
              <a:highlight>
                <a:srgbClr val="FFFF00"/>
              </a:highlight>
              <a:latin typeface="Baloo Paaji 2"/>
              <a:ea typeface="Baloo Paaji 2"/>
              <a:cs typeface="Baloo Paaji 2"/>
              <a:sym typeface="Baloo Paaji 2"/>
            </a:endParaRPr>
          </a:p>
          <a:p>
            <a:pPr indent="-571500" lvl="0"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ਕੁਝ ਡਾਕਟਰ ਸਿਹਤ ਐਪਸ ਨੂੰ ਵਰਤਦੇ ਹਨ ਆਪਣੇ ਮਰੀਜ਼ਾਂ ਦੇ ਨਾਲ ਗੁਪਤ ਗੱਲਾਂ ਕਰਨ ਵਾਸਤੇ ਉਨ੍ਹਾਂ ਦੀ ਸਿਹਤ ਬਾਰੇ।</a:t>
            </a:r>
            <a:endParaRPr sz="3600">
              <a:solidFill>
                <a:schemeClr val="dk1"/>
              </a:solidFill>
              <a:latin typeface="Baloo Paaji 2"/>
              <a:ea typeface="Baloo Paaji 2"/>
              <a:cs typeface="Baloo Paaji 2"/>
              <a:sym typeface="Baloo Paaji 2"/>
            </a:endParaRPr>
          </a:p>
          <a:p>
            <a:pPr indent="-571500" lvl="0"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ਤੁਹਾਨੂੰ ਵਰਚੁਅਲ ਕੇਅਰ ਦੇਣ ਲਈ ਕੁਝ ਕਿਸਮ ਦੀਆਂ ਹੈਲਥਕੇਅਰ ਅਪੌਇੰਟਮੈਂਟਾਂ ਲੈਣ ਵਿੱਚ ਤੁਹਾਡੀ ਮਦਦ ਕਰਦਾ ਹੈ।</a:t>
            </a:r>
            <a:endParaRPr sz="3600">
              <a:solidFill>
                <a:schemeClr val="dk1"/>
              </a:solidFill>
              <a:latin typeface="Baloo Paaji 2"/>
              <a:ea typeface="Baloo Paaji 2"/>
              <a:cs typeface="Baloo Paaji 2"/>
              <a:sym typeface="Baloo Paaji 2"/>
            </a:endParaRPr>
          </a:p>
          <a:p>
            <a:pPr indent="-571500" lvl="0"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ਜਿੱਥੇ ਤੁਸੀਂ ਰਹਿੰਦੇ ਹੋ ਨੇੜੇ ਸਿਹਤ ਸੇਵਾਵਾਂ ਬਾਰੇ ਜਾਣਕਾਰੀ ਸਾਂਝੀ ਕਰ ਸਕਦਾ ਹੈ ਜੋ ਤੁਸੀਂ ਪ੍ਰਾਪਤ ਕਰ ਸਕਦੇ ਹੋ</a:t>
            </a:r>
            <a:r>
              <a:rPr lang="en-US" sz="3600">
                <a:solidFill>
                  <a:schemeClr val="dk1"/>
                </a:solidFill>
                <a:latin typeface="Baloo Paaji 2"/>
                <a:ea typeface="Baloo Paaji 2"/>
                <a:cs typeface="Baloo Paaji 2"/>
                <a:sym typeface="Baloo Paaji 2"/>
              </a:rPr>
              <a:t>।</a:t>
            </a:r>
            <a:endParaRPr sz="3600">
              <a:solidFill>
                <a:schemeClr val="dk1"/>
              </a:solidFill>
            </a:endParaRPr>
          </a:p>
          <a:p>
            <a:pPr indent="-320040" lvl="0"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0" lvl="0" marL="57213" marR="0" rtl="0" algn="l">
              <a:lnSpc>
                <a:spcPct val="100000"/>
              </a:lnSpc>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
        <p:nvSpPr>
          <p:cNvPr id="343" name="Google Shape;343;p20"/>
          <p:cNvSpPr txBox="1"/>
          <p:nvPr/>
        </p:nvSpPr>
        <p:spPr>
          <a:xfrm>
            <a:off x="680858" y="6556095"/>
            <a:ext cx="4638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200">
                <a:latin typeface="Baloo Paaji 2"/>
                <a:ea typeface="Baloo Paaji 2"/>
                <a:cs typeface="Baloo Paaji 2"/>
                <a:sym typeface="Baloo Paaji 2"/>
              </a:rPr>
              <a:t>ਹੈਲਥ ਕੇਰ ਨੂੰ ਵਰਤਣ ਦਾ ਮੌਕਾ</a:t>
            </a:r>
            <a:endParaRPr>
              <a:latin typeface="Baloo Paaji 2"/>
              <a:ea typeface="Baloo Paaji 2"/>
              <a:cs typeface="Baloo Paaji 2"/>
              <a:sym typeface="Baloo Paaji 2"/>
            </a:endParaRPr>
          </a:p>
        </p:txBody>
      </p:sp>
      <p:pic>
        <p:nvPicPr>
          <p:cNvPr descr="image" id="344" name="Google Shape;344;p20"/>
          <p:cNvPicPr preferRelativeResize="0"/>
          <p:nvPr/>
        </p:nvPicPr>
        <p:blipFill rotWithShape="1">
          <a:blip r:embed="rId3">
            <a:alphaModFix/>
          </a:blip>
          <a:srcRect b="0" l="0" r="0" t="0"/>
          <a:stretch/>
        </p:blipFill>
        <p:spPr>
          <a:xfrm>
            <a:off x="1034078" y="4185833"/>
            <a:ext cx="3932236" cy="22488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1"/>
          <p:cNvSpPr txBox="1"/>
          <p:nvPr/>
        </p:nvSpPr>
        <p:spPr>
          <a:xfrm>
            <a:off x="1182749" y="1136093"/>
            <a:ext cx="16568538" cy="223885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None/>
            </a:pPr>
            <a:r>
              <a:rPr lang="en-US" sz="6600">
                <a:solidFill>
                  <a:srgbClr val="034092"/>
                </a:solidFill>
                <a:latin typeface="Baloo Paaji 2"/>
                <a:ea typeface="Baloo Paaji 2"/>
                <a:cs typeface="Baloo Paaji 2"/>
                <a:sym typeface="Baloo Paaji 2"/>
              </a:rPr>
              <a:t>ਐਪਸ ਆਪ ਜੀ ਦੀ ਸਿਹਤ ਨੂੰ ਹੋਰ ਵਧੀਆ ਕਿਵੇਂ ਬਣਾ ਸਕਦੇ ਹਨ</a:t>
            </a:r>
            <a:endParaRPr sz="66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None/>
            </a:pPr>
            <a:r>
              <a:t/>
            </a:r>
            <a:endParaRPr sz="6600">
              <a:solidFill>
                <a:srgbClr val="034092"/>
              </a:solidFill>
            </a:endParaRPr>
          </a:p>
        </p:txBody>
      </p:sp>
      <p:sp>
        <p:nvSpPr>
          <p:cNvPr id="350" name="Google Shape;350;p21"/>
          <p:cNvSpPr txBox="1"/>
          <p:nvPr/>
        </p:nvSpPr>
        <p:spPr>
          <a:xfrm>
            <a:off x="1182749" y="2682905"/>
            <a:ext cx="15822603" cy="7604095"/>
          </a:xfrm>
          <a:prstGeom prst="rect">
            <a:avLst/>
          </a:prstGeom>
          <a:noFill/>
          <a:ln>
            <a:noFill/>
          </a:ln>
        </p:spPr>
        <p:txBody>
          <a:bodyPr anchorCtr="0" anchor="t" bIns="0" lIns="0" spcFirstLastPara="1" rIns="0" wrap="square" tIns="0">
            <a:noAutofit/>
          </a:bodyPr>
          <a:lstStyle/>
          <a:p>
            <a:pPr indent="0" lvl="0"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ਇੱਕ ਐਪ ਦੀ ਇੱਕ ਉਦਾਹਰਨ ਜੋ ਤੁਹਾਡੀ ਨਿੱਜੀ ਸਿਹਤ ਜਾਣਕਾਰੀ ਦੇਖਣ ਵਿੱਚ ਤੁਹਾਡੀ ਮਦਦ ਕਰਦੀ ਹੈ ਹੈਲਥ ਗੇਟਵੇ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ਹੈਲਥ ਗੇਟਵੇ ਬੀ. ਸੀ. ਸਰਕਾਰ ਨੇ ਬਣਾਈ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ਹੈਲਥ ਗੇਟਵੇ ਰਾਹੀਂ, ਤੁਸੀਂ ਹੇਠਾਂ ਦਿੱਤੇ ਨੂੰ ਦੇਖ ਸਕਦੇ ਹੋ</a:t>
            </a:r>
            <a:endParaRPr>
              <a:latin typeface="Baloo Paaji 2"/>
              <a:ea typeface="Baloo Paaji 2"/>
              <a:cs typeface="Baloo Paaji 2"/>
              <a:sym typeface="Baloo Paaji 2"/>
            </a:endParaRPr>
          </a:p>
          <a:p>
            <a:pPr indent="-571500" lvl="0" marL="628714" marR="0" rtl="0" algn="l">
              <a:lnSpc>
                <a:spcPct val="130000"/>
              </a:lnSpc>
              <a:spcBef>
                <a:spcPts val="18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ਸਿਹਤ ਅਤੇ ਹਸਪਤਾਲ ਦੇ ਦੌਰੇ</a:t>
            </a:r>
            <a:r>
              <a:rPr i="0" lang="en-US" sz="3600" u="none" cap="none" strike="noStrike">
                <a:solidFill>
                  <a:schemeClr val="dk1"/>
                </a:solidFill>
                <a:latin typeface="Baloo Paaji 2"/>
                <a:ea typeface="Baloo Paaji 2"/>
                <a:cs typeface="Baloo Paaji 2"/>
                <a:sym typeface="Baloo Paaji 2"/>
              </a:rPr>
              <a:t> </a:t>
            </a:r>
            <a:endParaRPr>
              <a:latin typeface="Baloo Paaji 2"/>
              <a:ea typeface="Baloo Paaji 2"/>
              <a:cs typeface="Baloo Paaji 2"/>
              <a:sym typeface="Baloo Paaji 2"/>
            </a:endParaRPr>
          </a:p>
          <a:p>
            <a:pPr indent="-571500" lvl="0"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ਦਵਾਈਆਂ</a:t>
            </a:r>
            <a:endParaRPr sz="3600">
              <a:solidFill>
                <a:schemeClr val="dk1"/>
              </a:solidFill>
              <a:latin typeface="Baloo Paaji 2"/>
              <a:ea typeface="Baloo Paaji 2"/>
              <a:cs typeface="Baloo Paaji 2"/>
              <a:sym typeface="Baloo Paaji 2"/>
            </a:endParaRPr>
          </a:p>
          <a:p>
            <a:pPr indent="-571500" lvl="0"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ਲੈਬ ਦੇ ਨਤੀਜੇ</a:t>
            </a:r>
            <a:endParaRPr>
              <a:latin typeface="Baloo Paaji 2"/>
              <a:ea typeface="Baloo Paaji 2"/>
              <a:cs typeface="Baloo Paaji 2"/>
              <a:sym typeface="Baloo Paaji 2"/>
            </a:endParaRPr>
          </a:p>
          <a:p>
            <a:pPr indent="-571500" lvl="0"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ਟੀਕਾਕਰਨ ਦਾ ਇਤਿਹਾਸ</a:t>
            </a:r>
            <a:endParaRPr sz="3600">
              <a:solidFill>
                <a:schemeClr val="dk1"/>
              </a:solidFill>
              <a:latin typeface="Baloo Paaji 2"/>
              <a:ea typeface="Baloo Paaji 2"/>
              <a:cs typeface="Baloo Paaji 2"/>
              <a:sym typeface="Baloo Paaji 2"/>
            </a:endParaRPr>
          </a:p>
          <a:p>
            <a:pPr indent="-571500" lvl="0"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ਕੋਵਿਡ-19 ਟੀਕਾਕਰਨ ਦਾ ਸਬੂਤ</a:t>
            </a:r>
            <a:endParaRPr sz="3600">
              <a:solidFill>
                <a:schemeClr val="dk1"/>
              </a:solidFill>
              <a:latin typeface="Baloo Paaji 2"/>
              <a:ea typeface="Baloo Paaji 2"/>
              <a:cs typeface="Baloo Paaji 2"/>
              <a:sym typeface="Baloo Paaji 2"/>
            </a:endParaRPr>
          </a:p>
          <a:p>
            <a:pPr indent="-571500" lvl="0"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ਅਤੇ ਹੋਰ...</a:t>
            </a:r>
            <a:endParaRPr sz="3600">
              <a:solidFill>
                <a:schemeClr val="dk1"/>
              </a:solidFill>
              <a:latin typeface="Baloo Paaji 2"/>
              <a:ea typeface="Baloo Paaji 2"/>
              <a:cs typeface="Baloo Paaji 2"/>
              <a:sym typeface="Baloo Paaji 2"/>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2"/>
          <p:cNvSpPr txBox="1"/>
          <p:nvPr/>
        </p:nvSpPr>
        <p:spPr>
          <a:xfrm>
            <a:off x="1078173" y="357573"/>
            <a:ext cx="16012800" cy="10077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ਇਹ ਚੀਜ਼ਾਂ ਬਾਰੇ ਸੁਚੇਤ ਰਹੋ ਜੀਜਦੋਂ ਤੁਸੀਂ ਸਿਹਤ ਐਪਸ ਨੂੰ ਵਰਤਦੇ ਹੋ</a:t>
            </a:r>
            <a:endParaRPr i="0" sz="7200" u="none" cap="none" strike="noStrike">
              <a:solidFill>
                <a:srgbClr val="034092"/>
              </a:solidFill>
              <a:latin typeface="Baloo Paaji 2"/>
              <a:ea typeface="Baloo Paaji 2"/>
              <a:cs typeface="Baloo Paaji 2"/>
              <a:sym typeface="Baloo Paaji 2"/>
            </a:endParaRPr>
          </a:p>
        </p:txBody>
      </p:sp>
      <p:sp>
        <p:nvSpPr>
          <p:cNvPr id="356" name="Google Shape;356;p22"/>
          <p:cNvSpPr txBox="1"/>
          <p:nvPr/>
        </p:nvSpPr>
        <p:spPr>
          <a:xfrm>
            <a:off x="1078174" y="3167537"/>
            <a:ext cx="16012800" cy="6495900"/>
          </a:xfrm>
          <a:prstGeom prst="rect">
            <a:avLst/>
          </a:prstGeom>
          <a:noFill/>
          <a:ln>
            <a:noFill/>
          </a:ln>
        </p:spPr>
        <p:txBody>
          <a:bodyPr anchorCtr="0" anchor="t" bIns="0" lIns="0" spcFirstLastPara="1" rIns="0" wrap="square" tIns="0">
            <a:noAutofit/>
          </a:bodyPr>
          <a:lstStyle/>
          <a:p>
            <a:pPr indent="-571500" lvl="0"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ਤੁਹਾਡੇ ਲਈ ਹੋਰ ਵਧੀਆ ਕੰਮ ਕਰਨ ਲਈ, ਐਪਸ ਅਕਸਰ ਤੁਹਾਡੇ ਟਿਕਾਣੇ ਨੂੰ ਦੇਖਣਗੇ ਜਾਂ ਤੁਹਾਡੇ ਬਾਰੇ ਹੋਰ ਜਾਣਕਾਰੀ ਨੂੰ ਟਰੈਕ ਕਰਨਗੇ।</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ਜਦੋਂ ਤੁਸੀਂ ਐਪਸ ਨੂੰ ਵਰਤਦੇ ਹੋ, ਤੁਹਾਨੂੰ ਕੋਈ ਵੀ ਨਿੱਜੀ ਜਾਣਕਾਰੀ ਸਾਂਝੀ ਕਰਦੇ ਸਮੇਂ ਸਾਵਧਾਨ ਰਹਿਣਾ ਚਾਹੀਦਾ ਹੈ।</a:t>
            </a:r>
            <a:endParaRPr sz="3600">
              <a:solidFill>
                <a:schemeClr val="dk1"/>
              </a:solidFill>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ਲਗਾਤਾਰ ਸਿੱਖਣਾ ਮਦਦਗਾਰ ਹੈ ਕਿਉਂਕਿ ਐਪਸ ਨਵੀਆਂ ਵਿਸ਼ੇਸ਼ਤਾਵਾਂ ਅਤੇ ਅੱਪਡੇਟ ਪ੍ਰਾਪਤ ਕਰਨਾ ਜਾਰੀ ਰੱਖਦੀਆਂ ਹਨ।</a:t>
            </a:r>
            <a:endParaRPr sz="3600">
              <a:solidFill>
                <a:schemeClr val="dk1"/>
              </a:solidFill>
              <a:latin typeface="Baloo Paaji 2"/>
              <a:ea typeface="Baloo Paaji 2"/>
              <a:cs typeface="Baloo Paaji 2"/>
              <a:sym typeface="Baloo Paaji 2"/>
            </a:endParaRPr>
          </a:p>
          <a:p>
            <a:pPr indent="-320040" lvl="0"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0"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360" name="Shape 360"/>
        <p:cNvGrpSpPr/>
        <p:nvPr/>
      </p:nvGrpSpPr>
      <p:grpSpPr>
        <a:xfrm>
          <a:off x="0" y="0"/>
          <a:ext cx="0" cy="0"/>
          <a:chOff x="0" y="0"/>
          <a:chExt cx="0" cy="0"/>
        </a:xfrm>
      </p:grpSpPr>
      <p:sp>
        <p:nvSpPr>
          <p:cNvPr id="361" name="Google Shape;361;p23"/>
          <p:cNvSpPr txBox="1"/>
          <p:nvPr/>
        </p:nvSpPr>
        <p:spPr>
          <a:xfrm>
            <a:off x="1506030" y="1061206"/>
            <a:ext cx="15148042" cy="3460918"/>
          </a:xfrm>
          <a:prstGeom prst="rect">
            <a:avLst/>
          </a:prstGeom>
          <a:noFill/>
          <a:ln>
            <a:noFill/>
          </a:ln>
        </p:spPr>
        <p:txBody>
          <a:bodyPr anchorCtr="0" anchor="t" bIns="0" lIns="0" spcFirstLastPara="1" rIns="0" wrap="square" tIns="0">
            <a:noAutofit/>
          </a:bodyPr>
          <a:lstStyle/>
          <a:p>
            <a:pPr indent="0" lvl="0" marL="0" marR="0" rtl="0" algn="l">
              <a:lnSpc>
                <a:spcPct val="140011"/>
              </a:lnSpc>
              <a:spcBef>
                <a:spcPts val="0"/>
              </a:spcBef>
              <a:spcAft>
                <a:spcPts val="0"/>
              </a:spcAft>
              <a:buNone/>
            </a:pPr>
            <a:r>
              <a:rPr b="1" lang="en-US" sz="7000">
                <a:solidFill>
                  <a:schemeClr val="lt1"/>
                </a:solidFill>
                <a:latin typeface="Baloo Paaji 2"/>
                <a:ea typeface="Baloo Paaji 2"/>
                <a:cs typeface="Baloo Paaji 2"/>
                <a:sym typeface="Baloo Paaji 2"/>
              </a:rPr>
              <a:t>ਇਕ ਵਧੀਆ ਐਪ ਚੁਣਨ ਲਈ ਸਲਾਹ</a:t>
            </a:r>
            <a:endParaRPr>
              <a:latin typeface="Baloo Paaji 2"/>
              <a:ea typeface="Baloo Paaji 2"/>
              <a:cs typeface="Baloo Paaji 2"/>
              <a:sym typeface="Baloo Paaji 2"/>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txBox="1"/>
          <p:nvPr/>
        </p:nvSpPr>
        <p:spPr>
          <a:xfrm>
            <a:off x="1078160" y="1136897"/>
            <a:ext cx="15672870" cy="1703579"/>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ਇਕ ਵਧੀਆ ਐਪ ਕਿਵੇਂ ਚੁਣਨਾ</a:t>
            </a:r>
            <a:endParaRPr i="0" sz="7200" u="none" cap="none" strike="noStrike">
              <a:solidFill>
                <a:srgbClr val="034092"/>
              </a:solidFill>
              <a:latin typeface="Baloo Paaji 2"/>
              <a:ea typeface="Baloo Paaji 2"/>
              <a:cs typeface="Baloo Paaji 2"/>
              <a:sym typeface="Baloo Paaji 2"/>
            </a:endParaRPr>
          </a:p>
        </p:txBody>
      </p:sp>
      <p:sp>
        <p:nvSpPr>
          <p:cNvPr id="367" name="Google Shape;367;p24"/>
          <p:cNvSpPr txBox="1"/>
          <p:nvPr/>
        </p:nvSpPr>
        <p:spPr>
          <a:xfrm>
            <a:off x="1137597" y="3117561"/>
            <a:ext cx="16012805" cy="6142032"/>
          </a:xfrm>
          <a:prstGeom prst="rect">
            <a:avLst/>
          </a:prstGeom>
          <a:noFill/>
          <a:ln>
            <a:noFill/>
          </a:ln>
        </p:spPr>
        <p:txBody>
          <a:bodyPr anchorCtr="0" anchor="t" bIns="0" lIns="0" spcFirstLastPara="1" rIns="0" wrap="square" tIns="0">
            <a:noAutofit/>
          </a:bodyPr>
          <a:lstStyle/>
          <a:p>
            <a:pPr indent="0" lvl="0" marL="57213" marR="0" rtl="0" algn="l">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ਤੁਸੀਂ ਬਹੁਤ ਸਾਰੀਆਂ ਐਪਸ ਨੂੰ ਲੈ ਸਕਦੇ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ਐਪਸ</a:t>
            </a:r>
            <a:r>
              <a:rPr lang="en-US" sz="3600">
                <a:solidFill>
                  <a:schemeClr val="dk1"/>
                </a:solidFill>
                <a:latin typeface="Baloo Paaji 2"/>
                <a:ea typeface="Baloo Paaji 2"/>
                <a:cs typeface="Baloo Paaji 2"/>
                <a:sym typeface="Baloo Paaji 2"/>
              </a:rPr>
              <a:t> ਵਿੱਚ ਭਰੋਸੇਯੋਗਤਾ, ਗੁਣਵੱਤਾ ਅਤੇ ਕਾਰਜਾਂ ਦੇ ਵੱਖੋ-ਵੱਖਰੇ ਪੱਧਰ ਹੁੰਦੇ ਹਨ।</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ਤੁਸੀਂ ਹੇਠਾਂ ਦਿੱਤੀਆਂ ਰਣਨੀਤੀਆਂ ਨੂੰ ਵਰਤੋਂ ਇਹ ਫੈਸਲਾ ਕਰਨ ਲਈ ਕਿ ਕਿਹੜੀ ਐਪ ਨੂੰ ਵਰਤਣਾ ਚਾਹੀਦਾ ਹੈ</a:t>
            </a:r>
            <a:r>
              <a:rPr i="0" lang="en-US" sz="3600" u="none" cap="none" strike="noStrike">
                <a:solidFill>
                  <a:schemeClr val="dk1"/>
                </a:solidFill>
                <a:latin typeface="Baloo Paaji 2"/>
                <a:ea typeface="Baloo Paaji 2"/>
                <a:cs typeface="Baloo Paaji 2"/>
                <a:sym typeface="Baloo Paaji 2"/>
              </a:rPr>
              <a:t>: </a:t>
            </a:r>
            <a:br>
              <a:rPr i="0" lang="en-US" sz="3600" u="none" cap="none" strike="noStrike">
                <a:solidFill>
                  <a:schemeClr val="dk1"/>
                </a:solidFill>
                <a:latin typeface="Baloo Paaji 2"/>
                <a:ea typeface="Baloo Paaji 2"/>
                <a:cs typeface="Baloo Paaji 2"/>
                <a:sym typeface="Baloo Paaji 2"/>
              </a:rPr>
            </a:br>
            <a:endParaRPr i="0" sz="3600" u="none" cap="none" strike="noStrike">
              <a:solidFill>
                <a:schemeClr val="dk1"/>
              </a:solidFill>
              <a:latin typeface="Baloo Paaji 2"/>
              <a:ea typeface="Baloo Paaji 2"/>
              <a:cs typeface="Baloo Paaji 2"/>
              <a:sym typeface="Baloo Paaji 2"/>
            </a:endParaRPr>
          </a:p>
          <a:p>
            <a:pPr indent="-571500" lvl="0"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ਭਰੋਸੇਯੋਗ ਐਪਸ ਚੁਣੋ</a:t>
            </a:r>
            <a:endParaRPr sz="3530">
              <a:solidFill>
                <a:schemeClr val="dk1"/>
              </a:solidFill>
              <a:latin typeface="Baloo Paaji 2"/>
              <a:ea typeface="Baloo Paaji 2"/>
              <a:cs typeface="Baloo Paaji 2"/>
              <a:sym typeface="Baloo Paaji 2"/>
            </a:endParaRPr>
          </a:p>
          <a:p>
            <a:pPr indent="-571500" lvl="2" marL="628714" marR="0" rtl="0" algn="l">
              <a:lnSpc>
                <a:spcPct val="150000"/>
              </a:lnSpc>
              <a:spcBef>
                <a:spcPts val="0"/>
              </a:spcBef>
              <a:spcAft>
                <a:spcPts val="0"/>
              </a:spcAft>
              <a:buClr>
                <a:schemeClr val="dk2"/>
              </a:buClr>
              <a:buSzPts val="3883"/>
              <a:buFont typeface="Baloo Paaji 2"/>
              <a:buChar char="•"/>
            </a:pPr>
            <a:r>
              <a:rPr lang="en-US" sz="3530">
                <a:solidFill>
                  <a:schemeClr val="dk1"/>
                </a:solidFill>
                <a:latin typeface="Baloo Paaji 2"/>
                <a:ea typeface="Baloo Paaji 2"/>
                <a:cs typeface="Baloo Paaji 2"/>
                <a:sym typeface="Baloo Paaji 2"/>
              </a:rPr>
              <a:t>ਨਿੱਜੀ ਜਾਣਕਾਰੀ ਸਾਂਝੀ ਕਰਨ ਬਾਰੇ ਸੁਚੇਤ ਹੋਣਾ</a:t>
            </a:r>
            <a:endParaRPr sz="3530">
              <a:solidFill>
                <a:schemeClr val="dk1"/>
              </a:solidFill>
              <a:latin typeface="Baloo Paaji 2"/>
              <a:ea typeface="Baloo Paaji 2"/>
              <a:cs typeface="Baloo Paaji 2"/>
              <a:sym typeface="Baloo Paaji 2"/>
            </a:endParaRPr>
          </a:p>
          <a:p>
            <a:pPr indent="-571500" lvl="2" marL="628714" marR="0" rtl="0" algn="l">
              <a:lnSpc>
                <a:spcPct val="150000"/>
              </a:lnSpc>
              <a:spcBef>
                <a:spcPts val="0"/>
              </a:spcBef>
              <a:spcAft>
                <a:spcPts val="0"/>
              </a:spcAft>
              <a:buClr>
                <a:schemeClr val="dk2"/>
              </a:buClr>
              <a:buSzPts val="3883"/>
              <a:buFont typeface="Baloo Paaji 2"/>
              <a:buChar char="•"/>
            </a:pPr>
            <a:r>
              <a:rPr lang="en-US" sz="3530">
                <a:solidFill>
                  <a:schemeClr val="dk1"/>
                </a:solidFill>
                <a:latin typeface="Baloo Paaji 2"/>
                <a:ea typeface="Baloo Paaji 2"/>
                <a:cs typeface="Baloo Paaji 2"/>
                <a:sym typeface="Baloo Paaji 2"/>
              </a:rPr>
              <a:t>ਤੁਹਾਡੇ ਟੀਚਿਆਂ ਨੂੰ ਪੂਰਾ ਕਰਨ ਵਾਲੀਆਂ </a:t>
            </a:r>
            <a:r>
              <a:rPr lang="en-US" sz="3600">
                <a:solidFill>
                  <a:schemeClr val="dk1"/>
                </a:solidFill>
                <a:latin typeface="Baloo Paaji 2"/>
                <a:ea typeface="Baloo Paaji 2"/>
                <a:cs typeface="Baloo Paaji 2"/>
                <a:sym typeface="Baloo Paaji 2"/>
              </a:rPr>
              <a:t>ਐਪਸ</a:t>
            </a:r>
            <a:r>
              <a:rPr lang="en-US" sz="3530">
                <a:solidFill>
                  <a:schemeClr val="dk1"/>
                </a:solidFill>
                <a:latin typeface="Baloo Paaji 2"/>
                <a:ea typeface="Baloo Paaji 2"/>
                <a:cs typeface="Baloo Paaji 2"/>
                <a:sym typeface="Baloo Paaji 2"/>
              </a:rPr>
              <a:t> ਦੀ ਚੋਣ ਕਰਨਾ</a:t>
            </a:r>
            <a:endParaRPr i="0" sz="3600" u="none" cap="none" strike="noStrike">
              <a:solidFill>
                <a:schemeClr val="dk1"/>
              </a:solidFill>
              <a:latin typeface="Baloo Paaji 2"/>
              <a:ea typeface="Baloo Paaji 2"/>
              <a:cs typeface="Baloo Paaji 2"/>
              <a:sym typeface="Baloo Paaji 2"/>
            </a:endParaRPr>
          </a:p>
          <a:p>
            <a:pPr indent="0" lvl="0"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5"/>
          <p:cNvSpPr txBox="1"/>
          <p:nvPr/>
        </p:nvSpPr>
        <p:spPr>
          <a:xfrm>
            <a:off x="1078160" y="1136897"/>
            <a:ext cx="15672870" cy="1703579"/>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rPr>
              <a:t>ਇਕ ਵਧੀਆ ਐਪ ਕਿਵੇਂ ਚੁਣਨਾ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373" name="Google Shape;373;p25"/>
          <p:cNvSpPr txBox="1"/>
          <p:nvPr/>
        </p:nvSpPr>
        <p:spPr>
          <a:xfrm>
            <a:off x="1137597" y="3117561"/>
            <a:ext cx="16012805" cy="6142032"/>
          </a:xfrm>
          <a:prstGeom prst="rect">
            <a:avLst/>
          </a:prstGeom>
          <a:noFill/>
          <a:ln>
            <a:noFill/>
          </a:ln>
        </p:spPr>
        <p:txBody>
          <a:bodyPr anchorCtr="0" anchor="t" bIns="0" lIns="0" spcFirstLastPara="1" rIns="0" wrap="square" tIns="0">
            <a:noAutofit/>
          </a:bodyPr>
          <a:lstStyle/>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ਤੁਸੀਂ ਬਹੁਤ ਸਾਰੀਆਂ ਐਪਸ ਨੂੰ ਲੈ ਸਕਦੇ ਹੋ। ਐਪਸ ਵਿੱਚ ਭਰੋਸੇਯੋਗਤਾ, ਗੁਣਵੱਤਾ ਅਤੇ ਕਾਰਜਾਂ ਦੇ ਵੱਖੋ-ਵੱਖਰੇ ਪੱਧਰ ਹੁੰਦੇ ਹਨ। ਤੁਸੀਂ ਹੇਠਾਂ ਦਿੱਤੀਆਂ ਰਣਨੀਤੀਆਂ ਨੂੰ ਵਰਤੋਂ ਇਹ ਫੈਸਲਾ ਕਰਨ ਲਈ ਕਿ ਕਿਹੜੀ ਐਪ ਨੂੰ ਵਰਤਣਾ ਚਾਹੀਦਾ ਹੈ: </a:t>
            </a:r>
            <a:endParaRPr sz="3600">
              <a:solidFill>
                <a:schemeClr val="dk1"/>
              </a:solidFill>
              <a:latin typeface="Baloo Paaji 2"/>
              <a:ea typeface="Baloo Paaji 2"/>
              <a:cs typeface="Baloo Paaji 2"/>
              <a:sym typeface="Baloo Paaji 2"/>
            </a:endParaRPr>
          </a:p>
          <a:p>
            <a:pPr indent="0" lvl="0" marL="0" marR="0" rtl="0" algn="l">
              <a:lnSpc>
                <a:spcPct val="150000"/>
              </a:lnSpc>
              <a:spcBef>
                <a:spcPts val="0"/>
              </a:spcBef>
              <a:spcAft>
                <a:spcPts val="0"/>
              </a:spcAft>
              <a:buNone/>
            </a:pPr>
            <a:r>
              <a:t/>
            </a:r>
            <a:endParaRPr sz="3600">
              <a:solidFill>
                <a:schemeClr val="dk1"/>
              </a:solidFill>
              <a:latin typeface="Baloo Paaji 2"/>
              <a:ea typeface="Baloo Paaji 2"/>
              <a:cs typeface="Baloo Paaji 2"/>
              <a:sym typeface="Baloo Paaji 2"/>
            </a:endParaRPr>
          </a:p>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ਭਰੋਸੇਯੋਗ ਐਪਸ ਚੁਣੋ</a:t>
            </a:r>
            <a:endParaRPr sz="3600">
              <a:solidFill>
                <a:schemeClr val="dk1"/>
              </a:solidFill>
              <a:latin typeface="Baloo Paaji 2"/>
              <a:ea typeface="Baloo Paaji 2"/>
              <a:cs typeface="Baloo Paaji 2"/>
              <a:sym typeface="Baloo Paaji 2"/>
            </a:endParaRPr>
          </a:p>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ਨਿੱਜੀ ਜਾਣਕਾਰੀ ਸਾਂਝੀ ਕਰਨ ਬਾਰੇ ਸੁਚੇਤ ਹੋਣਾ</a:t>
            </a:r>
            <a:endParaRPr sz="3600">
              <a:solidFill>
                <a:schemeClr val="dk1"/>
              </a:solidFill>
              <a:latin typeface="Baloo Paaji 2"/>
              <a:ea typeface="Baloo Paaji 2"/>
              <a:cs typeface="Baloo Paaji 2"/>
              <a:sym typeface="Baloo Paaji 2"/>
            </a:endParaRPr>
          </a:p>
          <a:p>
            <a:pPr indent="-571500" lvl="2" marL="628714"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ਤੁਹਾਡੇ ਟੀਚਿਆਂ ਨੂੰ ਪੂਰਾ ਕਰਨ ਵਾਲੀਆਂ ਐਪਸ ਦੀ ਚੋਣ ਕਰਨਾ</a:t>
            </a:r>
            <a:endParaRPr sz="3600">
              <a:solidFill>
                <a:schemeClr val="dk1"/>
              </a:solidFill>
              <a:latin typeface="Baloo Paaji 2"/>
              <a:ea typeface="Baloo Paaji 2"/>
              <a:cs typeface="Baloo Paaji 2"/>
              <a:sym typeface="Baloo Paaji 2"/>
            </a:endParaRPr>
          </a:p>
          <a:p>
            <a:pPr indent="0" lvl="0"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
        <p:nvSpPr>
          <p:cNvPr id="374" name="Google Shape;374;p25"/>
          <p:cNvSpPr/>
          <p:nvPr/>
        </p:nvSpPr>
        <p:spPr>
          <a:xfrm>
            <a:off x="1614861" y="6506897"/>
            <a:ext cx="5243139" cy="749922"/>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6"/>
          <p:cNvSpPr txBox="1"/>
          <p:nvPr/>
        </p:nvSpPr>
        <p:spPr>
          <a:xfrm>
            <a:off x="1122769" y="5263536"/>
            <a:ext cx="715992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4000">
                <a:latin typeface="Baloo Paaji 2"/>
                <a:ea typeface="Baloo Paaji 2"/>
                <a:cs typeface="Baloo Paaji 2"/>
                <a:sym typeface="Baloo Paaji 2"/>
              </a:rPr>
              <a:t>ਹੋਰ ਇਤਬਾਰੀ</a:t>
            </a:r>
            <a:r>
              <a:rPr i="0" lang="en-US" sz="4000" u="none" cap="none" strike="noStrike">
                <a:solidFill>
                  <a:srgbClr val="000000"/>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sp>
        <p:nvSpPr>
          <p:cNvPr id="380" name="Google Shape;380;p26"/>
          <p:cNvSpPr txBox="1"/>
          <p:nvPr/>
        </p:nvSpPr>
        <p:spPr>
          <a:xfrm>
            <a:off x="9933064" y="5263536"/>
            <a:ext cx="7588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4000">
                <a:latin typeface="Baloo Paaji 2"/>
                <a:ea typeface="Baloo Paaji 2"/>
                <a:cs typeface="Baloo Paaji 2"/>
                <a:sym typeface="Baloo Paaji 2"/>
              </a:rPr>
              <a:t>ਘੱਟ ਇਤਬਾਰੀ</a:t>
            </a:r>
            <a:r>
              <a:rPr i="0" lang="en-US" sz="4000" u="none" cap="none" strike="noStrike">
                <a:solidFill>
                  <a:srgbClr val="000000"/>
                </a:solidFill>
                <a:latin typeface="Baloo Paaji 2"/>
                <a:ea typeface="Baloo Paaji 2"/>
                <a:cs typeface="Baloo Paaji 2"/>
                <a:sym typeface="Baloo Paaji 2"/>
              </a:rPr>
              <a:t>:</a:t>
            </a:r>
            <a:endParaRPr>
              <a:latin typeface="Baloo Paaji 2"/>
              <a:ea typeface="Baloo Paaji 2"/>
              <a:cs typeface="Baloo Paaji 2"/>
              <a:sym typeface="Baloo Paaji 2"/>
            </a:endParaRPr>
          </a:p>
          <a:p>
            <a:pPr indent="-25400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grpSp>
        <p:nvGrpSpPr>
          <p:cNvPr id="381" name="Google Shape;381;p26"/>
          <p:cNvGrpSpPr/>
          <p:nvPr/>
        </p:nvGrpSpPr>
        <p:grpSpPr>
          <a:xfrm>
            <a:off x="5252421" y="4707937"/>
            <a:ext cx="2039753" cy="1656783"/>
            <a:chOff x="5931055" y="2909429"/>
            <a:chExt cx="2191788" cy="1569660"/>
          </a:xfrm>
        </p:grpSpPr>
        <p:sp>
          <p:nvSpPr>
            <p:cNvPr id="382" name="Google Shape;382;p26"/>
            <p:cNvSpPr/>
            <p:nvPr/>
          </p:nvSpPr>
          <p:spPr>
            <a:xfrm>
              <a:off x="6899431" y="2909429"/>
              <a:ext cx="122341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600" u="none" cap="none" strike="noStrike">
                  <a:solidFill>
                    <a:srgbClr val="00FF00"/>
                  </a:solidFill>
                  <a:latin typeface="Arial"/>
                  <a:ea typeface="Arial"/>
                  <a:cs typeface="Arial"/>
                  <a:sym typeface="Arial"/>
                </a:rPr>
                <a:t>☺</a:t>
              </a:r>
              <a:endParaRPr/>
            </a:p>
          </p:txBody>
        </p:sp>
        <p:pic>
          <p:nvPicPr>
            <p:cNvPr descr="Flag" id="383" name="Google Shape;383;p26"/>
            <p:cNvPicPr preferRelativeResize="0"/>
            <p:nvPr/>
          </p:nvPicPr>
          <p:blipFill rotWithShape="1">
            <a:blip r:embed="rId3">
              <a:alphaModFix/>
            </a:blip>
            <a:srcRect b="0" l="0" r="0" t="0"/>
            <a:stretch/>
          </p:blipFill>
          <p:spPr>
            <a:xfrm>
              <a:off x="5931055" y="3141204"/>
              <a:ext cx="1106111" cy="1106111"/>
            </a:xfrm>
            <a:prstGeom prst="rect">
              <a:avLst/>
            </a:prstGeom>
            <a:noFill/>
            <a:ln>
              <a:noFill/>
            </a:ln>
          </p:spPr>
        </p:pic>
      </p:grpSp>
      <p:grpSp>
        <p:nvGrpSpPr>
          <p:cNvPr id="384" name="Google Shape;384;p26"/>
          <p:cNvGrpSpPr/>
          <p:nvPr/>
        </p:nvGrpSpPr>
        <p:grpSpPr>
          <a:xfrm>
            <a:off x="13812277" y="4904336"/>
            <a:ext cx="2054053" cy="1220311"/>
            <a:chOff x="14902848" y="3544089"/>
            <a:chExt cx="2054053" cy="1220311"/>
          </a:xfrm>
        </p:grpSpPr>
        <p:pic>
          <p:nvPicPr>
            <p:cNvPr descr="Confused face with no fill" id="385" name="Google Shape;385;p26"/>
            <p:cNvPicPr preferRelativeResize="0"/>
            <p:nvPr/>
          </p:nvPicPr>
          <p:blipFill rotWithShape="1">
            <a:blip r:embed="rId4">
              <a:alphaModFix/>
            </a:blip>
            <a:srcRect b="0" l="0" r="0" t="0"/>
            <a:stretch/>
          </p:blipFill>
          <p:spPr>
            <a:xfrm>
              <a:off x="15808829" y="3544089"/>
              <a:ext cx="1148072" cy="1148072"/>
            </a:xfrm>
            <a:prstGeom prst="rect">
              <a:avLst/>
            </a:prstGeom>
            <a:noFill/>
            <a:ln>
              <a:noFill/>
            </a:ln>
          </p:spPr>
        </p:pic>
        <p:pic>
          <p:nvPicPr>
            <p:cNvPr descr="Flag" id="386" name="Google Shape;386;p26"/>
            <p:cNvPicPr preferRelativeResize="0"/>
            <p:nvPr/>
          </p:nvPicPr>
          <p:blipFill rotWithShape="1">
            <a:blip r:embed="rId5">
              <a:alphaModFix/>
            </a:blip>
            <a:srcRect b="0" l="0" r="0" t="0"/>
            <a:stretch/>
          </p:blipFill>
          <p:spPr>
            <a:xfrm>
              <a:off x="14902848" y="3658289"/>
              <a:ext cx="1106111" cy="1106111"/>
            </a:xfrm>
            <a:prstGeom prst="rect">
              <a:avLst/>
            </a:prstGeom>
            <a:noFill/>
            <a:ln>
              <a:noFill/>
            </a:ln>
          </p:spPr>
        </p:pic>
      </p:grpSp>
      <p:sp>
        <p:nvSpPr>
          <p:cNvPr id="387" name="Google Shape;387;p26"/>
          <p:cNvSpPr/>
          <p:nvPr/>
        </p:nvSpPr>
        <p:spPr>
          <a:xfrm>
            <a:off x="810884" y="576440"/>
            <a:ext cx="1678791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7200">
                <a:solidFill>
                  <a:srgbClr val="034092"/>
                </a:solidFill>
                <a:latin typeface="Baloo Paaji 2"/>
                <a:ea typeface="Baloo Paaji 2"/>
                <a:cs typeface="Baloo Paaji 2"/>
                <a:sym typeface="Baloo Paaji 2"/>
              </a:rPr>
              <a:t>ਇਤਬਾਰੀ ਐਪਸ ਨੂੰ ਕਿਵੇਂ ਚੁਣਨਾ</a:t>
            </a:r>
            <a:endParaRPr i="0" sz="7200" u="none" cap="none" strike="noStrike">
              <a:solidFill>
                <a:srgbClr val="000000"/>
              </a:solidFill>
              <a:latin typeface="Baloo Paaji 2"/>
              <a:ea typeface="Baloo Paaji 2"/>
              <a:cs typeface="Baloo Paaji 2"/>
              <a:sym typeface="Baloo Paaji 2"/>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nvSpPr>
        <p:spPr>
          <a:xfrm>
            <a:off x="891923" y="2939518"/>
            <a:ext cx="7632600" cy="6126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4000">
                <a:solidFill>
                  <a:schemeClr val="dk1"/>
                </a:solidFill>
                <a:latin typeface="Baloo Paaji 2"/>
                <a:ea typeface="Baloo Paaji 2"/>
                <a:cs typeface="Baloo Paaji 2"/>
                <a:sym typeface="Baloo Paaji 2"/>
              </a:rPr>
              <a:t>ਹੋਰ ਇਤਬਾਰੀ:</a:t>
            </a:r>
            <a:endParaRPr>
              <a:latin typeface="Baloo Paaji 2"/>
              <a:ea typeface="Baloo Paaji 2"/>
              <a:cs typeface="Baloo Paaji 2"/>
              <a:sym typeface="Baloo Paaji 2"/>
            </a:endParaRPr>
          </a:p>
          <a:p>
            <a:pPr indent="0" lvl="0" marL="0" marR="0" rtl="0" algn="l">
              <a:lnSpc>
                <a:spcPct val="100000"/>
              </a:lnSpc>
              <a:spcBef>
                <a:spcPts val="0"/>
              </a:spcBef>
              <a:spcAft>
                <a:spcPts val="0"/>
              </a:spcAft>
              <a:buNone/>
            </a:pPr>
            <a:r>
              <a:t/>
            </a: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ਇੱਕ ਨਾਮਵਰ ਸੰਸਥਾ ਦੁਆਰਾ ਬਣਾਇਆ ਗਿਆ।</a:t>
            </a:r>
            <a:br>
              <a:rPr i="0" lang="en-US" sz="3200" u="none" cap="none" strike="noStrike">
                <a:solidFill>
                  <a:srgbClr val="000000"/>
                </a:solidFill>
                <a:latin typeface="Baloo Paaji 2"/>
                <a:ea typeface="Baloo Paaji 2"/>
                <a:cs typeface="Baloo Paaji 2"/>
                <a:sym typeface="Baloo Paaji 2"/>
              </a:rPr>
            </a:b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ਬਹੁਤ ਸਾਰੇ ਲੋਕਾਂ ਦੁਆਰਾ ਡਾਊਨਲੋਡ ਕੀਤਾ ਗਿਆ ਹੈ ਅਤੇ ਇਸ ਬਾਰੇ ਬਹੁਤ ਸਾਰੀਆਂ ਚੰਗੀਆਂ ਗੱਲਾਂ ਹਨ</a:t>
            </a:r>
            <a:r>
              <a:rPr lang="en-US" sz="3200">
                <a:solidFill>
                  <a:schemeClr val="dk1"/>
                </a:solidFill>
                <a:latin typeface="Baloo Paaji 2"/>
                <a:ea typeface="Baloo Paaji 2"/>
                <a:cs typeface="Baloo Paaji 2"/>
                <a:sym typeface="Baloo Paaji 2"/>
              </a:rPr>
              <a:t>।</a:t>
            </a:r>
            <a:br>
              <a:rPr i="0" lang="en-US" sz="3200" u="none" cap="none" strike="noStrike">
                <a:solidFill>
                  <a:srgbClr val="000000"/>
                </a:solidFill>
                <a:latin typeface="Baloo Paaji 2"/>
                <a:ea typeface="Baloo Paaji 2"/>
                <a:cs typeface="Baloo Paaji 2"/>
                <a:sym typeface="Baloo Paaji 2"/>
              </a:rPr>
            </a:b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ਤੁਹਾਨੂੰ ਕੁਝ ਵੇਚਣ ਦੀ ਕੋਸ਼ਿਸ਼ ਨਹੀਂ ਕਰਦਾ।</a:t>
            </a:r>
            <a:endParaRPr sz="3200">
              <a:latin typeface="Baloo Paaji 2"/>
              <a:ea typeface="Baloo Paaji 2"/>
              <a:cs typeface="Baloo Paaji 2"/>
              <a:sym typeface="Baloo Paaji 2"/>
            </a:endParaRPr>
          </a:p>
          <a:p>
            <a:pPr indent="-254000" lvl="0" marL="457200" marR="0" rtl="0" algn="l">
              <a:lnSpc>
                <a:spcPct val="100000"/>
              </a:lnSpc>
              <a:spcBef>
                <a:spcPts val="0"/>
              </a:spcBef>
              <a:spcAft>
                <a:spcPts val="0"/>
              </a:spcAft>
              <a:buClr>
                <a:srgbClr val="000000"/>
              </a:buClr>
              <a:buSzPts val="3200"/>
              <a:buFont typeface="Arial"/>
              <a:buNone/>
            </a:pPr>
            <a:r>
              <a:t/>
            </a:r>
            <a:endParaRPr i="0" sz="3200" u="none" cap="none" strike="noStrike">
              <a:solidFill>
                <a:srgbClr val="000000"/>
              </a:solidFill>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solidFill>
                  <a:schemeClr val="dk1"/>
                </a:solidFill>
                <a:latin typeface="Baloo Paaji 2"/>
                <a:ea typeface="Baloo Paaji 2"/>
                <a:cs typeface="Baloo Paaji 2"/>
                <a:sym typeface="Baloo Paaji 2"/>
              </a:rPr>
              <a:t>ਸਪਸ਼ਟ ਤੌਰ 'ਤੇ ਦੱਸਦਾ ਹੈ ਕਿ ਗੋਪਨੀਯਤਾ ਨਿਯਮ ਦੁਆਰਾ ਤੁਹਾਡੀ ਜਾਣਕਾਰੀ ਨੂੰ ਕਿਵੇਂ ਗੁਪਤ ਰੱਖਿਆ ਜਾਵੇਗਾ।</a:t>
            </a:r>
            <a:endParaRPr>
              <a:latin typeface="Baloo Paaji 2"/>
              <a:ea typeface="Baloo Paaji 2"/>
              <a:cs typeface="Baloo Paaji 2"/>
              <a:sym typeface="Baloo Paaji 2"/>
            </a:endParaRPr>
          </a:p>
        </p:txBody>
      </p:sp>
      <p:sp>
        <p:nvSpPr>
          <p:cNvPr id="393" name="Google Shape;393;p27"/>
          <p:cNvSpPr txBox="1"/>
          <p:nvPr/>
        </p:nvSpPr>
        <p:spPr>
          <a:xfrm>
            <a:off x="9263484" y="2939518"/>
            <a:ext cx="8500800" cy="6126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4000">
                <a:solidFill>
                  <a:schemeClr val="dk1"/>
                </a:solidFill>
                <a:latin typeface="Baloo Paaji 2"/>
                <a:ea typeface="Baloo Paaji 2"/>
                <a:cs typeface="Baloo Paaji 2"/>
                <a:sym typeface="Baloo Paaji 2"/>
              </a:rPr>
              <a:t>ਘੱਟ ਇਤਬਾਰੀ:</a:t>
            </a:r>
            <a:endParaRPr>
              <a:latin typeface="Baloo Paaji 2"/>
              <a:ea typeface="Baloo Paaji 2"/>
              <a:cs typeface="Baloo Paaji 2"/>
              <a:sym typeface="Baloo Paaji 2"/>
            </a:endParaRPr>
          </a:p>
          <a:p>
            <a:pPr indent="0" lvl="0" marL="0" marR="0" rtl="0" algn="l">
              <a:lnSpc>
                <a:spcPct val="100000"/>
              </a:lnSpc>
              <a:spcBef>
                <a:spcPts val="0"/>
              </a:spcBef>
              <a:spcAft>
                <a:spcPts val="0"/>
              </a:spcAft>
              <a:buNone/>
            </a:pPr>
            <a:r>
              <a:t/>
            </a: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ਕਿਸੇ ਨਾਮਵਰ ਸੰਸਥਾ ਦੁਆਰਾ ਨਹੀਂ ਬਣਾਇਆ ਗਿਆ।</a:t>
            </a:r>
            <a:endParaRPr sz="3200">
              <a:latin typeface="Baloo Paaji 2"/>
              <a:ea typeface="Baloo Paaji 2"/>
              <a:cs typeface="Baloo Paaji 2"/>
              <a:sym typeface="Baloo Paaji 2"/>
            </a:endParaRPr>
          </a:p>
          <a:p>
            <a:pPr indent="0" lvl="0" marL="0" marR="0" rtl="0" algn="l">
              <a:lnSpc>
                <a:spcPct val="100000"/>
              </a:lnSpc>
              <a:spcBef>
                <a:spcPts val="0"/>
              </a:spcBef>
              <a:spcAft>
                <a:spcPts val="0"/>
              </a:spcAft>
              <a:buNone/>
            </a:pPr>
            <a:r>
              <a:t/>
            </a: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ਬਹੁਤ ਘੱਟ ਲੋਕਾਂ ਦੁਆਰਾ ਡਾਊਨਲੋਡ ਕੀਤਾ ਗਿਆ ਹੈ ਅਤੇ ਇਸ ਬਾਰੇ ਬਹੁਤ ਸਾਰੀਆਂ ਮਾੜੀਆਂ ਗੱਲਾਂ ਹਨ</a:t>
            </a:r>
            <a:r>
              <a:rPr lang="en-US" sz="3200">
                <a:solidFill>
                  <a:schemeClr val="dk1"/>
                </a:solidFill>
                <a:latin typeface="Baloo Paaji 2"/>
                <a:ea typeface="Baloo Paaji 2"/>
                <a:cs typeface="Baloo Paaji 2"/>
                <a:sym typeface="Baloo Paaji 2"/>
              </a:rPr>
              <a:t>।</a:t>
            </a:r>
            <a:br>
              <a:rPr i="0" lang="en-US" sz="3200" u="none" cap="none" strike="noStrike">
                <a:solidFill>
                  <a:schemeClr val="dk1"/>
                </a:solidFill>
                <a:latin typeface="Baloo Paaji 2"/>
                <a:ea typeface="Baloo Paaji 2"/>
                <a:cs typeface="Baloo Paaji 2"/>
                <a:sym typeface="Baloo Paaji 2"/>
              </a:rPr>
            </a:b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ਤੁਹਾਨੂੰ ਕੁਝ ਵੇਚਣ ਦੀ ਕੋਸ਼ਿਸ਼ ਕਰਦਾ ਹੈ।</a:t>
            </a:r>
            <a:endParaRPr sz="3200">
              <a:latin typeface="Baloo Paaji 2"/>
              <a:ea typeface="Baloo Paaji 2"/>
              <a:cs typeface="Baloo Paaji 2"/>
              <a:sym typeface="Baloo Paaji 2"/>
            </a:endParaRPr>
          </a:p>
          <a:p>
            <a:pPr indent="0" lvl="0" marL="0" marR="0" rtl="0" algn="l">
              <a:lnSpc>
                <a:spcPct val="100000"/>
              </a:lnSpc>
              <a:spcBef>
                <a:spcPts val="0"/>
              </a:spcBef>
              <a:spcAft>
                <a:spcPts val="0"/>
              </a:spcAft>
              <a:buNone/>
            </a:pPr>
            <a:r>
              <a:t/>
            </a:r>
            <a:endParaRPr sz="3200">
              <a:latin typeface="Baloo Paaji 2"/>
              <a:ea typeface="Baloo Paaji 2"/>
              <a:cs typeface="Baloo Paaji 2"/>
              <a:sym typeface="Baloo Paaji 2"/>
            </a:endParaRPr>
          </a:p>
          <a:p>
            <a:pPr indent="-457200" lvl="0" marL="457200" marR="0" rtl="0" algn="l">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ਤੁਹਾਡੀ ਜਾਣਕਾਰੀ ਨੂੰ ਗੁਪਤ ਕਿਵੇਂ ਰੱਖਿਆ ਜਾਵੇਗਾ ਇਸ ਬਾਰੇ ਸਪੱਸ਼ਟ ਨਹੀਂ ਹੈ, ਅਤੇ ਹੋ ਸਕਦਾ ਹੈ ਕਿ ਕੋਈ ਗੋਪਨੀਯਤਾ ਨਿਯਮ ਨਾ ਹੋਵੇ।</a:t>
            </a:r>
            <a:endParaRPr sz="3200">
              <a:latin typeface="Baloo Paaji 2"/>
              <a:ea typeface="Baloo Paaji 2"/>
              <a:cs typeface="Baloo Paaji 2"/>
              <a:sym typeface="Baloo Paaji 2"/>
            </a:endParaRPr>
          </a:p>
        </p:txBody>
      </p:sp>
      <p:grpSp>
        <p:nvGrpSpPr>
          <p:cNvPr id="394" name="Google Shape;394;p27"/>
          <p:cNvGrpSpPr/>
          <p:nvPr/>
        </p:nvGrpSpPr>
        <p:grpSpPr>
          <a:xfrm>
            <a:off x="5256374" y="2111126"/>
            <a:ext cx="2434419" cy="1656783"/>
            <a:chOff x="6135759" y="2100063"/>
            <a:chExt cx="2615871" cy="1569660"/>
          </a:xfrm>
        </p:grpSpPr>
        <p:sp>
          <p:nvSpPr>
            <p:cNvPr id="395" name="Google Shape;395;p27"/>
            <p:cNvSpPr/>
            <p:nvPr/>
          </p:nvSpPr>
          <p:spPr>
            <a:xfrm>
              <a:off x="7528218" y="2100063"/>
              <a:ext cx="122341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600" u="none" cap="none" strike="noStrike">
                  <a:solidFill>
                    <a:srgbClr val="00FF00"/>
                  </a:solidFill>
                  <a:latin typeface="Arial"/>
                  <a:ea typeface="Arial"/>
                  <a:cs typeface="Arial"/>
                  <a:sym typeface="Arial"/>
                </a:rPr>
                <a:t>☺</a:t>
              </a:r>
              <a:endParaRPr/>
            </a:p>
          </p:txBody>
        </p:sp>
        <p:pic>
          <p:nvPicPr>
            <p:cNvPr descr="Flag" id="396" name="Google Shape;396;p27"/>
            <p:cNvPicPr preferRelativeResize="0"/>
            <p:nvPr/>
          </p:nvPicPr>
          <p:blipFill rotWithShape="1">
            <a:blip r:embed="rId3">
              <a:alphaModFix/>
            </a:blip>
            <a:srcRect b="0" l="0" r="0" t="0"/>
            <a:stretch/>
          </p:blipFill>
          <p:spPr>
            <a:xfrm>
              <a:off x="6135759" y="2367530"/>
              <a:ext cx="1106111" cy="1164107"/>
            </a:xfrm>
            <a:prstGeom prst="rect">
              <a:avLst/>
            </a:prstGeom>
            <a:noFill/>
            <a:ln>
              <a:noFill/>
            </a:ln>
          </p:spPr>
        </p:pic>
      </p:grpSp>
      <p:grpSp>
        <p:nvGrpSpPr>
          <p:cNvPr id="397" name="Google Shape;397;p27"/>
          <p:cNvGrpSpPr/>
          <p:nvPr/>
        </p:nvGrpSpPr>
        <p:grpSpPr>
          <a:xfrm>
            <a:off x="14184889" y="2393439"/>
            <a:ext cx="2383237" cy="1220311"/>
            <a:chOff x="14902848" y="3544089"/>
            <a:chExt cx="2383237" cy="1220311"/>
          </a:xfrm>
        </p:grpSpPr>
        <p:pic>
          <p:nvPicPr>
            <p:cNvPr descr="Confused face with no fill" id="398" name="Google Shape;398;p27"/>
            <p:cNvPicPr preferRelativeResize="0"/>
            <p:nvPr/>
          </p:nvPicPr>
          <p:blipFill rotWithShape="1">
            <a:blip r:embed="rId4">
              <a:alphaModFix/>
            </a:blip>
            <a:srcRect b="0" l="0" r="0" t="0"/>
            <a:stretch/>
          </p:blipFill>
          <p:spPr>
            <a:xfrm>
              <a:off x="16138013" y="3544089"/>
              <a:ext cx="1148072" cy="1148072"/>
            </a:xfrm>
            <a:prstGeom prst="rect">
              <a:avLst/>
            </a:prstGeom>
            <a:noFill/>
            <a:ln>
              <a:noFill/>
            </a:ln>
          </p:spPr>
        </p:pic>
        <p:pic>
          <p:nvPicPr>
            <p:cNvPr descr="Flag" id="399" name="Google Shape;399;p27"/>
            <p:cNvPicPr preferRelativeResize="0"/>
            <p:nvPr/>
          </p:nvPicPr>
          <p:blipFill rotWithShape="1">
            <a:blip r:embed="rId5">
              <a:alphaModFix/>
            </a:blip>
            <a:srcRect b="0" l="0" r="0" t="0"/>
            <a:stretch/>
          </p:blipFill>
          <p:spPr>
            <a:xfrm>
              <a:off x="14902848" y="3658289"/>
              <a:ext cx="1106111" cy="1106111"/>
            </a:xfrm>
            <a:prstGeom prst="rect">
              <a:avLst/>
            </a:prstGeom>
            <a:noFill/>
            <a:ln>
              <a:noFill/>
            </a:ln>
          </p:spPr>
        </p:pic>
      </p:grpSp>
      <p:sp>
        <p:nvSpPr>
          <p:cNvPr id="400" name="Google Shape;400;p27"/>
          <p:cNvSpPr/>
          <p:nvPr/>
        </p:nvSpPr>
        <p:spPr>
          <a:xfrm>
            <a:off x="810884" y="576440"/>
            <a:ext cx="1678791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7200">
                <a:solidFill>
                  <a:srgbClr val="034092"/>
                </a:solidFill>
                <a:latin typeface="Baloo Paaji 2"/>
                <a:ea typeface="Baloo Paaji 2"/>
                <a:cs typeface="Baloo Paaji 2"/>
                <a:sym typeface="Baloo Paaji 2"/>
              </a:rPr>
              <a:t>ਇਤਬਾਰੀ ਐਪਸ ਨੂੰ ਕਿਵੇਂ ਚੁਣਨਾ</a:t>
            </a:r>
            <a:endParaRPr i="0" sz="7200" u="none" cap="none" strike="noStrike">
              <a:solidFill>
                <a:srgbClr val="000000"/>
              </a:solidFill>
              <a:latin typeface="Baloo Paaji 2"/>
              <a:ea typeface="Baloo Paaji 2"/>
              <a:cs typeface="Baloo Paaji 2"/>
              <a:sym typeface="Baloo Paaji 2"/>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28"/>
          <p:cNvGrpSpPr/>
          <p:nvPr/>
        </p:nvGrpSpPr>
        <p:grpSpPr>
          <a:xfrm>
            <a:off x="959317" y="2889390"/>
            <a:ext cx="4106118" cy="3715060"/>
            <a:chOff x="916454" y="5810872"/>
            <a:chExt cx="4106118" cy="3715060"/>
          </a:xfrm>
        </p:grpSpPr>
        <p:grpSp>
          <p:nvGrpSpPr>
            <p:cNvPr id="406" name="Google Shape;406;p28"/>
            <p:cNvGrpSpPr/>
            <p:nvPr/>
          </p:nvGrpSpPr>
          <p:grpSpPr>
            <a:xfrm>
              <a:off x="916454" y="5810872"/>
              <a:ext cx="4106118" cy="3715060"/>
              <a:chOff x="12897134" y="6023780"/>
              <a:chExt cx="4106118" cy="3715060"/>
            </a:xfrm>
          </p:grpSpPr>
          <p:grpSp>
            <p:nvGrpSpPr>
              <p:cNvPr id="407" name="Google Shape;407;p28"/>
              <p:cNvGrpSpPr/>
              <p:nvPr/>
            </p:nvGrpSpPr>
            <p:grpSpPr>
              <a:xfrm>
                <a:off x="12897134" y="6023780"/>
                <a:ext cx="4106118" cy="3715060"/>
                <a:chOff x="12897134" y="6023780"/>
                <a:chExt cx="4106118" cy="3715060"/>
              </a:xfrm>
            </p:grpSpPr>
            <p:pic>
              <p:nvPicPr>
                <p:cNvPr descr="Scales of justice" id="408" name="Google Shape;408;p28"/>
                <p:cNvPicPr preferRelativeResize="0"/>
                <p:nvPr/>
              </p:nvPicPr>
              <p:blipFill rotWithShape="1">
                <a:blip r:embed="rId3">
                  <a:alphaModFix/>
                </a:blip>
                <a:srcRect b="0" l="0" r="0" t="0"/>
                <a:stretch/>
              </p:blipFill>
              <p:spPr>
                <a:xfrm>
                  <a:off x="13101852" y="6023780"/>
                  <a:ext cx="3715060" cy="3715060"/>
                </a:xfrm>
                <a:prstGeom prst="rect">
                  <a:avLst/>
                </a:prstGeom>
                <a:noFill/>
                <a:ln>
                  <a:noFill/>
                </a:ln>
              </p:spPr>
            </p:pic>
            <p:sp>
              <p:nvSpPr>
                <p:cNvPr id="409" name="Google Shape;409;p28"/>
                <p:cNvSpPr/>
                <p:nvPr/>
              </p:nvSpPr>
              <p:spPr>
                <a:xfrm>
                  <a:off x="12897134" y="6987654"/>
                  <a:ext cx="1783718" cy="114641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0" name="Google Shape;410;p28"/>
                <p:cNvSpPr/>
                <p:nvPr/>
              </p:nvSpPr>
              <p:spPr>
                <a:xfrm>
                  <a:off x="15219534" y="6989926"/>
                  <a:ext cx="1783718" cy="114641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11" name="Google Shape;411;p28"/>
              <p:cNvGrpSpPr/>
              <p:nvPr/>
            </p:nvGrpSpPr>
            <p:grpSpPr>
              <a:xfrm>
                <a:off x="13693861" y="6969097"/>
                <a:ext cx="294359" cy="1293912"/>
                <a:chOff x="13693861" y="6969097"/>
                <a:chExt cx="294359" cy="1293912"/>
              </a:xfrm>
            </p:grpSpPr>
            <p:sp>
              <p:nvSpPr>
                <p:cNvPr id="412" name="Google Shape;412;p28"/>
                <p:cNvSpPr/>
                <p:nvPr/>
              </p:nvSpPr>
              <p:spPr>
                <a:xfrm rot="365437">
                  <a:off x="13761748" y="6965969"/>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3" name="Google Shape;413;p28"/>
                <p:cNvSpPr/>
                <p:nvPr/>
              </p:nvSpPr>
              <p:spPr>
                <a:xfrm rot="-380542">
                  <a:off x="13908394" y="6986261"/>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14" name="Google Shape;414;p28"/>
              <p:cNvGrpSpPr/>
              <p:nvPr/>
            </p:nvGrpSpPr>
            <p:grpSpPr>
              <a:xfrm>
                <a:off x="15899256" y="6958951"/>
                <a:ext cx="294359" cy="1293912"/>
                <a:chOff x="13693861" y="6969097"/>
                <a:chExt cx="294359" cy="1293912"/>
              </a:xfrm>
            </p:grpSpPr>
            <p:sp>
              <p:nvSpPr>
                <p:cNvPr id="415" name="Google Shape;415;p28"/>
                <p:cNvSpPr/>
                <p:nvPr/>
              </p:nvSpPr>
              <p:spPr>
                <a:xfrm rot="365437">
                  <a:off x="13761748" y="6965969"/>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6" name="Google Shape;416;p28"/>
                <p:cNvSpPr/>
                <p:nvPr/>
              </p:nvSpPr>
              <p:spPr>
                <a:xfrm rot="-380542">
                  <a:off x="13908394" y="6986261"/>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pic>
          <p:nvPicPr>
            <p:cNvPr descr="Flag" id="417" name="Google Shape;417;p28"/>
            <p:cNvPicPr preferRelativeResize="0"/>
            <p:nvPr/>
          </p:nvPicPr>
          <p:blipFill rotWithShape="1">
            <a:blip r:embed="rId4">
              <a:alphaModFix/>
            </a:blip>
            <a:srcRect b="0" l="0" r="0" t="0"/>
            <a:stretch/>
          </p:blipFill>
          <p:spPr>
            <a:xfrm>
              <a:off x="1224580" y="6992684"/>
              <a:ext cx="697558" cy="697558"/>
            </a:xfrm>
            <a:prstGeom prst="rect">
              <a:avLst/>
            </a:prstGeom>
            <a:noFill/>
            <a:ln>
              <a:noFill/>
            </a:ln>
          </p:spPr>
        </p:pic>
        <p:pic>
          <p:nvPicPr>
            <p:cNvPr descr="Flag" id="418" name="Google Shape;418;p28"/>
            <p:cNvPicPr preferRelativeResize="0"/>
            <p:nvPr/>
          </p:nvPicPr>
          <p:blipFill rotWithShape="1">
            <a:blip r:embed="rId4">
              <a:alphaModFix/>
            </a:blip>
            <a:srcRect b="0" l="0" r="0" t="0"/>
            <a:stretch/>
          </p:blipFill>
          <p:spPr>
            <a:xfrm>
              <a:off x="1352868" y="7359529"/>
              <a:ext cx="697558" cy="697558"/>
            </a:xfrm>
            <a:prstGeom prst="rect">
              <a:avLst/>
            </a:prstGeom>
            <a:noFill/>
            <a:ln>
              <a:noFill/>
            </a:ln>
          </p:spPr>
        </p:pic>
        <p:pic>
          <p:nvPicPr>
            <p:cNvPr descr="Flag" id="419" name="Google Shape;419;p28"/>
            <p:cNvPicPr preferRelativeResize="0"/>
            <p:nvPr/>
          </p:nvPicPr>
          <p:blipFill rotWithShape="1">
            <a:blip r:embed="rId4">
              <a:alphaModFix/>
            </a:blip>
            <a:srcRect b="0" l="0" r="0" t="0"/>
            <a:stretch/>
          </p:blipFill>
          <p:spPr>
            <a:xfrm>
              <a:off x="1977207" y="7357518"/>
              <a:ext cx="697558" cy="697558"/>
            </a:xfrm>
            <a:prstGeom prst="rect">
              <a:avLst/>
            </a:prstGeom>
            <a:noFill/>
            <a:ln>
              <a:noFill/>
            </a:ln>
          </p:spPr>
        </p:pic>
        <p:pic>
          <p:nvPicPr>
            <p:cNvPr descr="Flag" id="420" name="Google Shape;420;p28"/>
            <p:cNvPicPr preferRelativeResize="0"/>
            <p:nvPr/>
          </p:nvPicPr>
          <p:blipFill rotWithShape="1">
            <a:blip r:embed="rId4">
              <a:alphaModFix/>
            </a:blip>
            <a:srcRect b="0" l="0" r="0" t="0"/>
            <a:stretch/>
          </p:blipFill>
          <p:spPr>
            <a:xfrm>
              <a:off x="1827357" y="6984492"/>
              <a:ext cx="697558" cy="697558"/>
            </a:xfrm>
            <a:prstGeom prst="rect">
              <a:avLst/>
            </a:prstGeom>
            <a:noFill/>
            <a:ln>
              <a:noFill/>
            </a:ln>
          </p:spPr>
        </p:pic>
      </p:grpSp>
      <p:grpSp>
        <p:nvGrpSpPr>
          <p:cNvPr id="421" name="Google Shape;421;p28"/>
          <p:cNvGrpSpPr/>
          <p:nvPr/>
        </p:nvGrpSpPr>
        <p:grpSpPr>
          <a:xfrm>
            <a:off x="6854036" y="2867550"/>
            <a:ext cx="4106118" cy="3715060"/>
            <a:chOff x="12897134" y="6023780"/>
            <a:chExt cx="4106118" cy="3715060"/>
          </a:xfrm>
        </p:grpSpPr>
        <p:grpSp>
          <p:nvGrpSpPr>
            <p:cNvPr id="422" name="Google Shape;422;p28"/>
            <p:cNvGrpSpPr/>
            <p:nvPr/>
          </p:nvGrpSpPr>
          <p:grpSpPr>
            <a:xfrm>
              <a:off x="12897134" y="6023780"/>
              <a:ext cx="4106118" cy="3715060"/>
              <a:chOff x="12897134" y="6023780"/>
              <a:chExt cx="4106118" cy="3715060"/>
            </a:xfrm>
          </p:grpSpPr>
          <p:pic>
            <p:nvPicPr>
              <p:cNvPr descr="Scales of justice" id="423" name="Google Shape;423;p28"/>
              <p:cNvPicPr preferRelativeResize="0"/>
              <p:nvPr/>
            </p:nvPicPr>
            <p:blipFill rotWithShape="1">
              <a:blip r:embed="rId3">
                <a:alphaModFix/>
              </a:blip>
              <a:srcRect b="0" l="0" r="0" t="0"/>
              <a:stretch/>
            </p:blipFill>
            <p:spPr>
              <a:xfrm>
                <a:off x="13101852" y="6023780"/>
                <a:ext cx="3715060" cy="3715060"/>
              </a:xfrm>
              <a:prstGeom prst="rect">
                <a:avLst/>
              </a:prstGeom>
              <a:noFill/>
              <a:ln>
                <a:noFill/>
              </a:ln>
            </p:spPr>
          </p:pic>
          <p:sp>
            <p:nvSpPr>
              <p:cNvPr id="424" name="Google Shape;424;p28"/>
              <p:cNvSpPr/>
              <p:nvPr/>
            </p:nvSpPr>
            <p:spPr>
              <a:xfrm>
                <a:off x="12897134" y="6987654"/>
                <a:ext cx="1783718" cy="114641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5" name="Google Shape;425;p28"/>
              <p:cNvSpPr/>
              <p:nvPr/>
            </p:nvSpPr>
            <p:spPr>
              <a:xfrm>
                <a:off x="15219534" y="6989926"/>
                <a:ext cx="1783718" cy="114641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26" name="Google Shape;426;p28"/>
            <p:cNvGrpSpPr/>
            <p:nvPr/>
          </p:nvGrpSpPr>
          <p:grpSpPr>
            <a:xfrm>
              <a:off x="13693861" y="6969097"/>
              <a:ext cx="294359" cy="1293912"/>
              <a:chOff x="13693861" y="6969097"/>
              <a:chExt cx="294359" cy="1293912"/>
            </a:xfrm>
          </p:grpSpPr>
          <p:sp>
            <p:nvSpPr>
              <p:cNvPr id="427" name="Google Shape;427;p28"/>
              <p:cNvSpPr/>
              <p:nvPr/>
            </p:nvSpPr>
            <p:spPr>
              <a:xfrm rot="365437">
                <a:off x="13761748" y="6965969"/>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8" name="Google Shape;428;p28"/>
              <p:cNvSpPr/>
              <p:nvPr/>
            </p:nvSpPr>
            <p:spPr>
              <a:xfrm rot="-380542">
                <a:off x="13908394" y="6986261"/>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29" name="Google Shape;429;p28"/>
            <p:cNvGrpSpPr/>
            <p:nvPr/>
          </p:nvGrpSpPr>
          <p:grpSpPr>
            <a:xfrm>
              <a:off x="15899256" y="6958951"/>
              <a:ext cx="294359" cy="1293912"/>
              <a:chOff x="13693861" y="6969097"/>
              <a:chExt cx="294359" cy="1293912"/>
            </a:xfrm>
          </p:grpSpPr>
          <p:sp>
            <p:nvSpPr>
              <p:cNvPr id="430" name="Google Shape;430;p28"/>
              <p:cNvSpPr/>
              <p:nvPr/>
            </p:nvSpPr>
            <p:spPr>
              <a:xfrm rot="365437">
                <a:off x="13761748" y="6965969"/>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1" name="Google Shape;431;p28"/>
              <p:cNvSpPr/>
              <p:nvPr/>
            </p:nvSpPr>
            <p:spPr>
              <a:xfrm rot="-380542">
                <a:off x="13908394" y="6986261"/>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Flag" id="432" name="Google Shape;432;p28"/>
            <p:cNvPicPr preferRelativeResize="0"/>
            <p:nvPr/>
          </p:nvPicPr>
          <p:blipFill rotWithShape="1">
            <a:blip r:embed="rId4">
              <a:alphaModFix/>
            </a:blip>
            <a:srcRect b="0" l="0" r="0" t="0"/>
            <a:stretch/>
          </p:blipFill>
          <p:spPr>
            <a:xfrm>
              <a:off x="13282404" y="7443064"/>
              <a:ext cx="697558" cy="697558"/>
            </a:xfrm>
            <a:prstGeom prst="rect">
              <a:avLst/>
            </a:prstGeom>
            <a:noFill/>
            <a:ln>
              <a:noFill/>
            </a:ln>
          </p:spPr>
        </p:pic>
        <p:pic>
          <p:nvPicPr>
            <p:cNvPr descr="Flag" id="433" name="Google Shape;433;p28"/>
            <p:cNvPicPr preferRelativeResize="0"/>
            <p:nvPr/>
          </p:nvPicPr>
          <p:blipFill rotWithShape="1">
            <a:blip r:embed="rId5">
              <a:alphaModFix/>
            </a:blip>
            <a:srcRect b="0" l="0" r="0" t="0"/>
            <a:stretch/>
          </p:blipFill>
          <p:spPr>
            <a:xfrm>
              <a:off x="15485156" y="7427765"/>
              <a:ext cx="697558" cy="697558"/>
            </a:xfrm>
            <a:prstGeom prst="rect">
              <a:avLst/>
            </a:prstGeom>
            <a:noFill/>
            <a:ln>
              <a:noFill/>
            </a:ln>
          </p:spPr>
        </p:pic>
        <p:pic>
          <p:nvPicPr>
            <p:cNvPr descr="Flag" id="434" name="Google Shape;434;p28"/>
            <p:cNvPicPr preferRelativeResize="0"/>
            <p:nvPr/>
          </p:nvPicPr>
          <p:blipFill rotWithShape="1">
            <a:blip r:embed="rId5">
              <a:alphaModFix/>
            </a:blip>
            <a:srcRect b="0" l="0" r="0" t="0"/>
            <a:stretch/>
          </p:blipFill>
          <p:spPr>
            <a:xfrm>
              <a:off x="16109495" y="7425754"/>
              <a:ext cx="697558" cy="697558"/>
            </a:xfrm>
            <a:prstGeom prst="rect">
              <a:avLst/>
            </a:prstGeom>
            <a:noFill/>
            <a:ln>
              <a:noFill/>
            </a:ln>
          </p:spPr>
        </p:pic>
        <p:pic>
          <p:nvPicPr>
            <p:cNvPr descr="Flag" id="435" name="Google Shape;435;p28"/>
            <p:cNvPicPr preferRelativeResize="0"/>
            <p:nvPr/>
          </p:nvPicPr>
          <p:blipFill rotWithShape="1">
            <a:blip r:embed="rId4">
              <a:alphaModFix/>
            </a:blip>
            <a:srcRect b="0" l="0" r="0" t="0"/>
            <a:stretch/>
          </p:blipFill>
          <p:spPr>
            <a:xfrm>
              <a:off x="13885181" y="7434872"/>
              <a:ext cx="697558" cy="697558"/>
            </a:xfrm>
            <a:prstGeom prst="rect">
              <a:avLst/>
            </a:prstGeom>
            <a:noFill/>
            <a:ln>
              <a:noFill/>
            </a:ln>
          </p:spPr>
        </p:pic>
      </p:grpSp>
      <p:grpSp>
        <p:nvGrpSpPr>
          <p:cNvPr id="436" name="Google Shape;436;p28"/>
          <p:cNvGrpSpPr/>
          <p:nvPr/>
        </p:nvGrpSpPr>
        <p:grpSpPr>
          <a:xfrm>
            <a:off x="12730377" y="2897582"/>
            <a:ext cx="4106118" cy="3715060"/>
            <a:chOff x="12687514" y="5819064"/>
            <a:chExt cx="4106118" cy="3715060"/>
          </a:xfrm>
        </p:grpSpPr>
        <p:grpSp>
          <p:nvGrpSpPr>
            <p:cNvPr id="437" name="Google Shape;437;p28"/>
            <p:cNvGrpSpPr/>
            <p:nvPr/>
          </p:nvGrpSpPr>
          <p:grpSpPr>
            <a:xfrm>
              <a:off x="12687514" y="5819064"/>
              <a:ext cx="4106118" cy="3715060"/>
              <a:chOff x="12897134" y="6023780"/>
              <a:chExt cx="4106118" cy="3715060"/>
            </a:xfrm>
          </p:grpSpPr>
          <p:pic>
            <p:nvPicPr>
              <p:cNvPr descr="Scales of justice" id="438" name="Google Shape;438;p28"/>
              <p:cNvPicPr preferRelativeResize="0"/>
              <p:nvPr/>
            </p:nvPicPr>
            <p:blipFill rotWithShape="1">
              <a:blip r:embed="rId3">
                <a:alphaModFix/>
              </a:blip>
              <a:srcRect b="0" l="0" r="0" t="0"/>
              <a:stretch/>
            </p:blipFill>
            <p:spPr>
              <a:xfrm>
                <a:off x="13101852" y="6023780"/>
                <a:ext cx="3715060" cy="3715060"/>
              </a:xfrm>
              <a:prstGeom prst="rect">
                <a:avLst/>
              </a:prstGeom>
              <a:noFill/>
              <a:ln>
                <a:noFill/>
              </a:ln>
            </p:spPr>
          </p:pic>
          <p:sp>
            <p:nvSpPr>
              <p:cNvPr id="439" name="Google Shape;439;p28"/>
              <p:cNvSpPr/>
              <p:nvPr/>
            </p:nvSpPr>
            <p:spPr>
              <a:xfrm>
                <a:off x="12897134" y="6987654"/>
                <a:ext cx="1783718" cy="114641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0" name="Google Shape;440;p28"/>
              <p:cNvSpPr/>
              <p:nvPr/>
            </p:nvSpPr>
            <p:spPr>
              <a:xfrm>
                <a:off x="15219534" y="6989926"/>
                <a:ext cx="1783718" cy="114641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41" name="Google Shape;441;p28"/>
            <p:cNvGrpSpPr/>
            <p:nvPr/>
          </p:nvGrpSpPr>
          <p:grpSpPr>
            <a:xfrm>
              <a:off x="13484241" y="6764381"/>
              <a:ext cx="294359" cy="1293912"/>
              <a:chOff x="13693861" y="6969097"/>
              <a:chExt cx="294359" cy="1293912"/>
            </a:xfrm>
          </p:grpSpPr>
          <p:sp>
            <p:nvSpPr>
              <p:cNvPr id="442" name="Google Shape;442;p28"/>
              <p:cNvSpPr/>
              <p:nvPr/>
            </p:nvSpPr>
            <p:spPr>
              <a:xfrm rot="365437">
                <a:off x="13761748" y="6965969"/>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3" name="Google Shape;443;p28"/>
              <p:cNvSpPr/>
              <p:nvPr/>
            </p:nvSpPr>
            <p:spPr>
              <a:xfrm rot="-380542">
                <a:off x="13908394" y="6986261"/>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44" name="Google Shape;444;p28"/>
            <p:cNvGrpSpPr/>
            <p:nvPr/>
          </p:nvGrpSpPr>
          <p:grpSpPr>
            <a:xfrm>
              <a:off x="15689636" y="6754235"/>
              <a:ext cx="294359" cy="1293912"/>
              <a:chOff x="13693861" y="6969097"/>
              <a:chExt cx="294359" cy="1293912"/>
            </a:xfrm>
          </p:grpSpPr>
          <p:sp>
            <p:nvSpPr>
              <p:cNvPr id="445" name="Google Shape;445;p28"/>
              <p:cNvSpPr/>
              <p:nvPr/>
            </p:nvSpPr>
            <p:spPr>
              <a:xfrm rot="365437">
                <a:off x="13761748" y="6965969"/>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6" name="Google Shape;446;p28"/>
              <p:cNvSpPr/>
              <p:nvPr/>
            </p:nvSpPr>
            <p:spPr>
              <a:xfrm rot="-380542">
                <a:off x="13908394" y="6986261"/>
                <a:ext cx="9144" cy="128016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Flag" id="447" name="Google Shape;447;p28"/>
            <p:cNvPicPr preferRelativeResize="0"/>
            <p:nvPr/>
          </p:nvPicPr>
          <p:blipFill rotWithShape="1">
            <a:blip r:embed="rId5">
              <a:alphaModFix/>
            </a:blip>
            <a:srcRect b="0" l="0" r="0" t="0"/>
            <a:stretch/>
          </p:blipFill>
          <p:spPr>
            <a:xfrm>
              <a:off x="15212976" y="6973116"/>
              <a:ext cx="697558" cy="697558"/>
            </a:xfrm>
            <a:prstGeom prst="rect">
              <a:avLst/>
            </a:prstGeom>
            <a:noFill/>
            <a:ln>
              <a:noFill/>
            </a:ln>
          </p:spPr>
        </p:pic>
        <p:pic>
          <p:nvPicPr>
            <p:cNvPr descr="Flag" id="448" name="Google Shape;448;p28"/>
            <p:cNvPicPr preferRelativeResize="0"/>
            <p:nvPr/>
          </p:nvPicPr>
          <p:blipFill rotWithShape="1">
            <a:blip r:embed="rId5">
              <a:alphaModFix/>
            </a:blip>
            <a:srcRect b="0" l="0" r="0" t="0"/>
            <a:stretch/>
          </p:blipFill>
          <p:spPr>
            <a:xfrm>
              <a:off x="15313968" y="7339961"/>
              <a:ext cx="697558" cy="697558"/>
            </a:xfrm>
            <a:prstGeom prst="rect">
              <a:avLst/>
            </a:prstGeom>
            <a:noFill/>
            <a:ln>
              <a:noFill/>
            </a:ln>
          </p:spPr>
        </p:pic>
        <p:pic>
          <p:nvPicPr>
            <p:cNvPr descr="Flag" id="449" name="Google Shape;449;p28"/>
            <p:cNvPicPr preferRelativeResize="0"/>
            <p:nvPr/>
          </p:nvPicPr>
          <p:blipFill rotWithShape="1">
            <a:blip r:embed="rId5">
              <a:alphaModFix/>
            </a:blip>
            <a:srcRect b="0" l="0" r="0" t="0"/>
            <a:stretch/>
          </p:blipFill>
          <p:spPr>
            <a:xfrm>
              <a:off x="15951955" y="7337950"/>
              <a:ext cx="697558" cy="697558"/>
            </a:xfrm>
            <a:prstGeom prst="rect">
              <a:avLst/>
            </a:prstGeom>
            <a:noFill/>
            <a:ln>
              <a:noFill/>
            </a:ln>
          </p:spPr>
        </p:pic>
        <p:pic>
          <p:nvPicPr>
            <p:cNvPr descr="Flag" id="450" name="Google Shape;450;p28"/>
            <p:cNvPicPr preferRelativeResize="0"/>
            <p:nvPr/>
          </p:nvPicPr>
          <p:blipFill rotWithShape="1">
            <a:blip r:embed="rId5">
              <a:alphaModFix/>
            </a:blip>
            <a:srcRect b="0" l="0" r="0" t="0"/>
            <a:stretch/>
          </p:blipFill>
          <p:spPr>
            <a:xfrm>
              <a:off x="15815753" y="6964924"/>
              <a:ext cx="697558" cy="697558"/>
            </a:xfrm>
            <a:prstGeom prst="rect">
              <a:avLst/>
            </a:prstGeom>
            <a:noFill/>
            <a:ln>
              <a:noFill/>
            </a:ln>
          </p:spPr>
        </p:pic>
      </p:grpSp>
      <p:sp>
        <p:nvSpPr>
          <p:cNvPr id="451" name="Google Shape;451;p28"/>
          <p:cNvSpPr txBox="1"/>
          <p:nvPr/>
        </p:nvSpPr>
        <p:spPr>
          <a:xfrm>
            <a:off x="13206015" y="6672208"/>
            <a:ext cx="31548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3500" u="sng"/>
              <a:t>ਹੋਰ </a:t>
            </a:r>
            <a:endParaRPr b="1" sz="3500" u="sng"/>
          </a:p>
          <a:p>
            <a:pPr indent="0" lvl="0" marL="0" marR="0" rtl="0" algn="ctr">
              <a:lnSpc>
                <a:spcPct val="100000"/>
              </a:lnSpc>
              <a:spcBef>
                <a:spcPts val="0"/>
              </a:spcBef>
              <a:spcAft>
                <a:spcPts val="0"/>
              </a:spcAft>
              <a:buNone/>
            </a:pPr>
            <a:r>
              <a:rPr lang="en-US" sz="3500"/>
              <a:t>ਇਤਬਾਰੀ</a:t>
            </a:r>
            <a:endParaRPr b="0" i="0" sz="3500" cap="none" strike="noStrike">
              <a:solidFill>
                <a:srgbClr val="000000"/>
              </a:solidFill>
              <a:latin typeface="Arial"/>
              <a:ea typeface="Arial"/>
              <a:cs typeface="Arial"/>
              <a:sym typeface="Arial"/>
            </a:endParaRPr>
          </a:p>
        </p:txBody>
      </p:sp>
      <p:sp>
        <p:nvSpPr>
          <p:cNvPr id="452" name="Google Shape;452;p28"/>
          <p:cNvSpPr txBox="1"/>
          <p:nvPr/>
        </p:nvSpPr>
        <p:spPr>
          <a:xfrm>
            <a:off x="1378675" y="6672201"/>
            <a:ext cx="3267300" cy="12726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640"/>
              </a:spcBef>
              <a:spcAft>
                <a:spcPts val="0"/>
              </a:spcAft>
              <a:buSzPts val="1903"/>
              <a:buNone/>
            </a:pPr>
            <a:r>
              <a:rPr b="1" lang="en-US" sz="3160" u="sng">
                <a:solidFill>
                  <a:schemeClr val="dk1"/>
                </a:solidFill>
                <a:latin typeface="Baloo Paaji 2"/>
                <a:ea typeface="Baloo Paaji 2"/>
                <a:cs typeface="Baloo Paaji 2"/>
                <a:sym typeface="Baloo Paaji 2"/>
              </a:rPr>
              <a:t>ਘੱਟ </a:t>
            </a:r>
            <a:endParaRPr b="1" sz="3160" u="sng">
              <a:solidFill>
                <a:schemeClr val="dk1"/>
              </a:solidFill>
              <a:latin typeface="Baloo Paaji 2"/>
              <a:ea typeface="Baloo Paaji 2"/>
              <a:cs typeface="Baloo Paaji 2"/>
              <a:sym typeface="Baloo Paaji 2"/>
            </a:endParaRPr>
          </a:p>
          <a:p>
            <a:pPr indent="0" lvl="0" marL="0" rtl="0" algn="ctr">
              <a:lnSpc>
                <a:spcPct val="130000"/>
              </a:lnSpc>
              <a:spcBef>
                <a:spcPts val="1200"/>
              </a:spcBef>
              <a:spcAft>
                <a:spcPts val="1200"/>
              </a:spcAft>
              <a:buClr>
                <a:schemeClr val="dk1"/>
              </a:buClr>
              <a:buSzPts val="1903"/>
              <a:buFont typeface="Arial"/>
              <a:buNone/>
            </a:pPr>
            <a:r>
              <a:rPr lang="en-US" sz="3160">
                <a:solidFill>
                  <a:schemeClr val="dk1"/>
                </a:solidFill>
                <a:latin typeface="Baloo Paaji 2"/>
                <a:ea typeface="Baloo Paaji 2"/>
                <a:cs typeface="Baloo Paaji 2"/>
                <a:sym typeface="Baloo Paaji 2"/>
              </a:rPr>
              <a:t>ਇਤਬਾਰੀ</a:t>
            </a:r>
            <a:endParaRPr i="0" sz="3500" cap="none" strike="noStrike">
              <a:solidFill>
                <a:srgbClr val="000000"/>
              </a:solidFill>
              <a:latin typeface="Baloo Paaji 2"/>
              <a:ea typeface="Baloo Paaji 2"/>
              <a:cs typeface="Baloo Paaji 2"/>
              <a:sym typeface="Baloo Paaji 2"/>
            </a:endParaRPr>
          </a:p>
        </p:txBody>
      </p:sp>
      <p:sp>
        <p:nvSpPr>
          <p:cNvPr id="453" name="Google Shape;453;p28"/>
          <p:cNvSpPr txBox="1"/>
          <p:nvPr/>
        </p:nvSpPr>
        <p:spPr>
          <a:xfrm>
            <a:off x="7179641" y="6672208"/>
            <a:ext cx="3454800" cy="1708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500"/>
              <a:t>ਇਤਬਾਰੀ </a:t>
            </a:r>
            <a:r>
              <a:rPr b="1" lang="en-US" sz="3500" u="sng"/>
              <a:t>ਹੋ ਸਕਦਾ ਹੈ ਜਾਂ ਨਹੀਂ ਵੀ ਹੋ ਸਕਦਾ ਹੈ</a:t>
            </a:r>
            <a:endParaRPr b="0" i="0" sz="3500" u="none" cap="none" strike="noStrike">
              <a:solidFill>
                <a:srgbClr val="000000"/>
              </a:solidFill>
              <a:latin typeface="Arial"/>
              <a:ea typeface="Arial"/>
              <a:cs typeface="Arial"/>
              <a:sym typeface="Arial"/>
            </a:endParaRPr>
          </a:p>
        </p:txBody>
      </p:sp>
      <p:sp>
        <p:nvSpPr>
          <p:cNvPr id="454" name="Google Shape;454;p28"/>
          <p:cNvSpPr/>
          <p:nvPr/>
        </p:nvSpPr>
        <p:spPr>
          <a:xfrm>
            <a:off x="15588366" y="5184365"/>
            <a:ext cx="1045276"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00FF00"/>
                </a:solidFill>
                <a:latin typeface="Arial"/>
                <a:ea typeface="Arial"/>
                <a:cs typeface="Arial"/>
                <a:sym typeface="Arial"/>
              </a:rPr>
              <a:t>☺</a:t>
            </a:r>
            <a:endParaRPr/>
          </a:p>
        </p:txBody>
      </p:sp>
      <p:pic>
        <p:nvPicPr>
          <p:cNvPr descr="Confused face with no fill" id="455" name="Google Shape;455;p28"/>
          <p:cNvPicPr preferRelativeResize="0"/>
          <p:nvPr/>
        </p:nvPicPr>
        <p:blipFill rotWithShape="1">
          <a:blip r:embed="rId6">
            <a:alphaModFix/>
          </a:blip>
          <a:srcRect b="0" l="0" r="0" t="0"/>
          <a:stretch/>
        </p:blipFill>
        <p:spPr>
          <a:xfrm>
            <a:off x="7261761" y="5397923"/>
            <a:ext cx="771111" cy="771111"/>
          </a:xfrm>
          <a:prstGeom prst="rect">
            <a:avLst/>
          </a:prstGeom>
          <a:noFill/>
          <a:ln>
            <a:noFill/>
          </a:ln>
        </p:spPr>
      </p:pic>
      <p:pic>
        <p:nvPicPr>
          <p:cNvPr descr="Confused face with no fill" id="456" name="Google Shape;456;p28"/>
          <p:cNvPicPr preferRelativeResize="0"/>
          <p:nvPr/>
        </p:nvPicPr>
        <p:blipFill rotWithShape="1">
          <a:blip r:embed="rId6">
            <a:alphaModFix/>
          </a:blip>
          <a:srcRect b="0" l="0" r="0" t="0"/>
          <a:stretch/>
        </p:blipFill>
        <p:spPr>
          <a:xfrm>
            <a:off x="1338015" y="5415695"/>
            <a:ext cx="771111" cy="771111"/>
          </a:xfrm>
          <a:prstGeom prst="rect">
            <a:avLst/>
          </a:prstGeom>
          <a:noFill/>
          <a:ln>
            <a:noFill/>
          </a:ln>
        </p:spPr>
      </p:pic>
      <p:sp>
        <p:nvSpPr>
          <p:cNvPr id="457" name="Google Shape;457;p28"/>
          <p:cNvSpPr/>
          <p:nvPr/>
        </p:nvSpPr>
        <p:spPr>
          <a:xfrm>
            <a:off x="9718679" y="5215562"/>
            <a:ext cx="1045276"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00FF00"/>
                </a:solidFill>
                <a:latin typeface="Arial"/>
                <a:ea typeface="Arial"/>
                <a:cs typeface="Arial"/>
                <a:sym typeface="Arial"/>
              </a:rPr>
              <a:t>☺</a:t>
            </a:r>
            <a:endParaRPr/>
          </a:p>
        </p:txBody>
      </p:sp>
      <p:sp>
        <p:nvSpPr>
          <p:cNvPr id="458" name="Google Shape;458;p28"/>
          <p:cNvSpPr txBox="1"/>
          <p:nvPr>
            <p:ph idx="1" type="body"/>
          </p:nvPr>
        </p:nvSpPr>
        <p:spPr>
          <a:xfrm>
            <a:off x="1613653" y="8570518"/>
            <a:ext cx="15222842" cy="967168"/>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640"/>
              </a:spcBef>
              <a:spcAft>
                <a:spcPts val="1200"/>
              </a:spcAft>
              <a:buSzPts val="1903"/>
              <a:buNone/>
            </a:pPr>
            <a:r>
              <a:rPr lang="en-US" sz="3160">
                <a:latin typeface="Baloo Paaji 2"/>
                <a:ea typeface="Baloo Paaji 2"/>
                <a:cs typeface="Baloo Paaji 2"/>
                <a:sym typeface="Baloo Paaji 2"/>
              </a:rPr>
              <a:t>ਹਰੇ ਝੰਡੇ</a:t>
            </a:r>
            <a:r>
              <a:rPr lang="en-US" sz="3160">
                <a:latin typeface="Baloo Paaji 2"/>
                <a:ea typeface="Baloo Paaji 2"/>
                <a:cs typeface="Baloo Paaji 2"/>
                <a:sym typeface="Baloo Paaji 2"/>
              </a:rPr>
              <a:t>:            </a:t>
            </a:r>
            <a:r>
              <a:rPr lang="en-US" sz="3160">
                <a:latin typeface="Baloo Paaji 2"/>
                <a:ea typeface="Baloo Paaji 2"/>
                <a:cs typeface="Baloo Paaji 2"/>
                <a:sym typeface="Baloo Paaji 2"/>
              </a:rPr>
              <a:t> </a:t>
            </a:r>
            <a:r>
              <a:rPr b="1" lang="en-US" sz="3600" u="sng">
                <a:latin typeface="Baloo Paaji 2"/>
                <a:ea typeface="Baloo Paaji 2"/>
                <a:cs typeface="Baloo Paaji 2"/>
                <a:sym typeface="Baloo Paaji 2"/>
              </a:rPr>
              <a:t>ਹੋਰ</a:t>
            </a:r>
            <a:r>
              <a:rPr lang="en-US" sz="3600">
                <a:latin typeface="Baloo Paaji 2"/>
                <a:ea typeface="Baloo Paaji 2"/>
                <a:cs typeface="Baloo Paaji 2"/>
                <a:sym typeface="Baloo Paaji 2"/>
              </a:rPr>
              <a:t> ਇਤਬਾਰੀ</a:t>
            </a:r>
            <a:r>
              <a:rPr lang="en-US" sz="3160">
                <a:latin typeface="Baloo Paaji 2"/>
                <a:ea typeface="Baloo Paaji 2"/>
                <a:cs typeface="Baloo Paaji 2"/>
                <a:sym typeface="Baloo Paaji 2"/>
              </a:rPr>
              <a:t>                                   </a:t>
            </a:r>
            <a:r>
              <a:rPr lang="en-US" sz="3160">
                <a:latin typeface="Baloo Paaji 2"/>
                <a:ea typeface="Baloo Paaji 2"/>
                <a:cs typeface="Baloo Paaji 2"/>
                <a:sym typeface="Baloo Paaji 2"/>
              </a:rPr>
              <a:t>                       ਲਾਲ ਝੰਡੇ</a:t>
            </a:r>
            <a:r>
              <a:rPr lang="en-US" sz="3160">
                <a:latin typeface="Baloo Paaji 2"/>
                <a:ea typeface="Baloo Paaji 2"/>
                <a:cs typeface="Baloo Paaji 2"/>
                <a:sym typeface="Baloo Paaji 2"/>
              </a:rPr>
              <a:t>:              </a:t>
            </a:r>
            <a:r>
              <a:rPr b="1" lang="en-US" sz="3160" u="sng">
                <a:latin typeface="Baloo Paaji 2"/>
                <a:ea typeface="Baloo Paaji 2"/>
                <a:cs typeface="Baloo Paaji 2"/>
                <a:sym typeface="Baloo Paaji 2"/>
              </a:rPr>
              <a:t>ਘੱਟ </a:t>
            </a:r>
            <a:r>
              <a:rPr lang="en-US" sz="3160">
                <a:latin typeface="Baloo Paaji 2"/>
                <a:ea typeface="Baloo Paaji 2"/>
                <a:cs typeface="Baloo Paaji 2"/>
                <a:sym typeface="Baloo Paaji 2"/>
              </a:rPr>
              <a:t>ਇਤਬਾਰੀ</a:t>
            </a:r>
            <a:endParaRPr sz="3160">
              <a:latin typeface="Baloo Paaji 2"/>
              <a:ea typeface="Baloo Paaji 2"/>
              <a:cs typeface="Baloo Paaji 2"/>
              <a:sym typeface="Baloo Paaji 2"/>
            </a:endParaRPr>
          </a:p>
        </p:txBody>
      </p:sp>
      <p:pic>
        <p:nvPicPr>
          <p:cNvPr descr="Flag" id="459" name="Google Shape;459;p28"/>
          <p:cNvPicPr preferRelativeResize="0"/>
          <p:nvPr/>
        </p:nvPicPr>
        <p:blipFill rotWithShape="1">
          <a:blip r:embed="rId5">
            <a:alphaModFix/>
          </a:blip>
          <a:srcRect b="0" l="0" r="0" t="0"/>
          <a:stretch/>
        </p:blipFill>
        <p:spPr>
          <a:xfrm>
            <a:off x="3014268" y="8634909"/>
            <a:ext cx="697558" cy="697558"/>
          </a:xfrm>
          <a:prstGeom prst="rect">
            <a:avLst/>
          </a:prstGeom>
          <a:noFill/>
          <a:ln>
            <a:noFill/>
          </a:ln>
        </p:spPr>
      </p:pic>
      <p:pic>
        <p:nvPicPr>
          <p:cNvPr descr="Flag" id="460" name="Google Shape;460;p28"/>
          <p:cNvPicPr preferRelativeResize="0"/>
          <p:nvPr/>
        </p:nvPicPr>
        <p:blipFill rotWithShape="1">
          <a:blip r:embed="rId4">
            <a:alphaModFix/>
          </a:blip>
          <a:srcRect b="0" l="0" r="0" t="0"/>
          <a:stretch/>
        </p:blipFill>
        <p:spPr>
          <a:xfrm>
            <a:off x="12007529" y="8634908"/>
            <a:ext cx="697558" cy="697558"/>
          </a:xfrm>
          <a:prstGeom prst="rect">
            <a:avLst/>
          </a:prstGeom>
          <a:noFill/>
          <a:ln>
            <a:noFill/>
          </a:ln>
        </p:spPr>
      </p:pic>
      <p:pic>
        <p:nvPicPr>
          <p:cNvPr descr="Confused face with no fill" id="461" name="Google Shape;461;p28"/>
          <p:cNvPicPr preferRelativeResize="0"/>
          <p:nvPr/>
        </p:nvPicPr>
        <p:blipFill rotWithShape="1">
          <a:blip r:embed="rId6">
            <a:alphaModFix/>
          </a:blip>
          <a:srcRect b="0" l="0" r="0" t="0"/>
          <a:stretch/>
        </p:blipFill>
        <p:spPr>
          <a:xfrm>
            <a:off x="14955753" y="8576388"/>
            <a:ext cx="771111" cy="771111"/>
          </a:xfrm>
          <a:prstGeom prst="rect">
            <a:avLst/>
          </a:prstGeom>
          <a:noFill/>
          <a:ln>
            <a:noFill/>
          </a:ln>
        </p:spPr>
      </p:pic>
      <p:sp>
        <p:nvSpPr>
          <p:cNvPr id="462" name="Google Shape;462;p28"/>
          <p:cNvSpPr/>
          <p:nvPr/>
        </p:nvSpPr>
        <p:spPr>
          <a:xfrm>
            <a:off x="6006053" y="8224577"/>
            <a:ext cx="1045200" cy="11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00FF00"/>
                </a:solidFill>
                <a:latin typeface="Arial"/>
                <a:ea typeface="Arial"/>
                <a:cs typeface="Arial"/>
                <a:sym typeface="Arial"/>
              </a:rPr>
              <a:t>☺</a:t>
            </a:r>
            <a:endParaRPr/>
          </a:p>
        </p:txBody>
      </p:sp>
      <p:sp>
        <p:nvSpPr>
          <p:cNvPr id="463" name="Google Shape;463;p28"/>
          <p:cNvSpPr/>
          <p:nvPr/>
        </p:nvSpPr>
        <p:spPr>
          <a:xfrm>
            <a:off x="810884" y="576440"/>
            <a:ext cx="1678791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7200">
                <a:solidFill>
                  <a:srgbClr val="034092"/>
                </a:solidFill>
                <a:latin typeface="Baloo Paaji 2"/>
                <a:ea typeface="Baloo Paaji 2"/>
                <a:cs typeface="Baloo Paaji 2"/>
                <a:sym typeface="Baloo Paaji 2"/>
              </a:rPr>
              <a:t>ਇਤਬਾਰੀ ਐਪਸ ਨੂੰ ਕਿਵੇਂ ਚੁਣਨਾ</a:t>
            </a:r>
            <a:endParaRPr i="0" sz="7200" u="none" cap="none" strike="noStrike">
              <a:solidFill>
                <a:srgbClr val="000000"/>
              </a:solidFill>
              <a:latin typeface="Baloo Paaji 2"/>
              <a:ea typeface="Baloo Paaji 2"/>
              <a:cs typeface="Baloo Paaji 2"/>
              <a:sym typeface="Baloo Paaji 2"/>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pSp>
        <p:nvGrpSpPr>
          <p:cNvPr id="468" name="Google Shape;468;p29"/>
          <p:cNvGrpSpPr/>
          <p:nvPr/>
        </p:nvGrpSpPr>
        <p:grpSpPr>
          <a:xfrm>
            <a:off x="6151997" y="2581983"/>
            <a:ext cx="5135670" cy="6696850"/>
            <a:chOff x="704507" y="2331788"/>
            <a:chExt cx="5135670" cy="6696850"/>
          </a:xfrm>
        </p:grpSpPr>
        <p:pic>
          <p:nvPicPr>
            <p:cNvPr descr="Image" id="469" name="Google Shape;469;p29"/>
            <p:cNvPicPr preferRelativeResize="0"/>
            <p:nvPr/>
          </p:nvPicPr>
          <p:blipFill rotWithShape="1">
            <a:blip r:embed="rId3">
              <a:alphaModFix/>
            </a:blip>
            <a:srcRect b="70452" l="0" r="808" t="11826"/>
            <a:stretch/>
          </p:blipFill>
          <p:spPr>
            <a:xfrm>
              <a:off x="704507" y="7056074"/>
              <a:ext cx="5099537" cy="1972564"/>
            </a:xfrm>
            <a:prstGeom prst="rect">
              <a:avLst/>
            </a:prstGeom>
            <a:noFill/>
            <a:ln>
              <a:noFill/>
            </a:ln>
          </p:spPr>
        </p:pic>
        <p:pic>
          <p:nvPicPr>
            <p:cNvPr descr="Image" id="470" name="Google Shape;470;p29"/>
            <p:cNvPicPr preferRelativeResize="0"/>
            <p:nvPr/>
          </p:nvPicPr>
          <p:blipFill rotWithShape="1">
            <a:blip r:embed="rId4">
              <a:alphaModFix/>
            </a:blip>
            <a:srcRect b="27052" l="0" r="809" t="38369"/>
            <a:stretch/>
          </p:blipFill>
          <p:spPr>
            <a:xfrm>
              <a:off x="704507" y="3291054"/>
              <a:ext cx="5099536" cy="3848870"/>
            </a:xfrm>
            <a:prstGeom prst="rect">
              <a:avLst/>
            </a:prstGeom>
            <a:noFill/>
            <a:ln>
              <a:noFill/>
            </a:ln>
          </p:spPr>
        </p:pic>
        <p:pic>
          <p:nvPicPr>
            <p:cNvPr descr="Image" id="471" name="Google Shape;471;p29"/>
            <p:cNvPicPr preferRelativeResize="0"/>
            <p:nvPr/>
          </p:nvPicPr>
          <p:blipFill rotWithShape="1">
            <a:blip r:embed="rId5">
              <a:alphaModFix/>
            </a:blip>
            <a:srcRect b="85979" l="0" r="-2420" t="4212"/>
            <a:stretch/>
          </p:blipFill>
          <p:spPr>
            <a:xfrm>
              <a:off x="704507" y="2331788"/>
              <a:ext cx="5135670" cy="1064905"/>
            </a:xfrm>
            <a:prstGeom prst="rect">
              <a:avLst/>
            </a:prstGeom>
            <a:noFill/>
            <a:ln>
              <a:noFill/>
            </a:ln>
          </p:spPr>
        </p:pic>
      </p:grpSp>
      <p:sp>
        <p:nvSpPr>
          <p:cNvPr id="472" name="Google Shape;472;p29"/>
          <p:cNvSpPr txBox="1"/>
          <p:nvPr/>
        </p:nvSpPr>
        <p:spPr>
          <a:xfrm>
            <a:off x="6233305" y="3519254"/>
            <a:ext cx="4973053" cy="1788549"/>
          </a:xfrm>
          <a:prstGeom prst="rect">
            <a:avLst/>
          </a:prstGeom>
          <a:noFill/>
          <a:ln cap="flat" cmpd="sng" w="76200">
            <a:solidFill>
              <a:srgbClr val="00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29"/>
          <p:cNvSpPr txBox="1"/>
          <p:nvPr/>
        </p:nvSpPr>
        <p:spPr>
          <a:xfrm>
            <a:off x="6314614" y="7341182"/>
            <a:ext cx="4973053" cy="2083979"/>
          </a:xfrm>
          <a:prstGeom prst="rect">
            <a:avLst/>
          </a:prstGeom>
          <a:noFill/>
          <a:ln cap="flat" cmpd="sng" w="76200">
            <a:solidFill>
              <a:srgbClr val="00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29"/>
          <p:cNvSpPr/>
          <p:nvPr/>
        </p:nvSpPr>
        <p:spPr>
          <a:xfrm>
            <a:off x="11689693" y="5411983"/>
            <a:ext cx="122341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600" u="none" cap="none" strike="noStrike">
                <a:solidFill>
                  <a:srgbClr val="00FF00"/>
                </a:solidFill>
                <a:latin typeface="Arial"/>
                <a:ea typeface="Arial"/>
                <a:cs typeface="Arial"/>
                <a:sym typeface="Arial"/>
              </a:rPr>
              <a:t>☺</a:t>
            </a:r>
            <a:endParaRPr/>
          </a:p>
        </p:txBody>
      </p:sp>
      <p:pic>
        <p:nvPicPr>
          <p:cNvPr descr="Flag" id="475" name="Google Shape;475;p29"/>
          <p:cNvPicPr preferRelativeResize="0"/>
          <p:nvPr/>
        </p:nvPicPr>
        <p:blipFill rotWithShape="1">
          <a:blip r:embed="rId6">
            <a:alphaModFix/>
          </a:blip>
          <a:srcRect b="0" l="0" r="0" t="0"/>
          <a:stretch/>
        </p:blipFill>
        <p:spPr>
          <a:xfrm>
            <a:off x="11867109" y="3309201"/>
            <a:ext cx="868581" cy="868581"/>
          </a:xfrm>
          <a:prstGeom prst="rect">
            <a:avLst/>
          </a:prstGeom>
          <a:noFill/>
          <a:ln>
            <a:noFill/>
          </a:ln>
        </p:spPr>
      </p:pic>
      <p:pic>
        <p:nvPicPr>
          <p:cNvPr descr="Flag" id="476" name="Google Shape;476;p29"/>
          <p:cNvPicPr preferRelativeResize="0"/>
          <p:nvPr/>
        </p:nvPicPr>
        <p:blipFill rotWithShape="1">
          <a:blip r:embed="rId6">
            <a:alphaModFix/>
          </a:blip>
          <a:srcRect b="0" l="0" r="0" t="0"/>
          <a:stretch/>
        </p:blipFill>
        <p:spPr>
          <a:xfrm>
            <a:off x="11867109" y="8513718"/>
            <a:ext cx="868581" cy="868581"/>
          </a:xfrm>
          <a:prstGeom prst="rect">
            <a:avLst/>
          </a:prstGeom>
          <a:noFill/>
          <a:ln>
            <a:noFill/>
          </a:ln>
        </p:spPr>
      </p:pic>
      <p:sp>
        <p:nvSpPr>
          <p:cNvPr id="477" name="Google Shape;477;p29"/>
          <p:cNvSpPr/>
          <p:nvPr/>
        </p:nvSpPr>
        <p:spPr>
          <a:xfrm>
            <a:off x="5992238" y="2351369"/>
            <a:ext cx="5544766" cy="7334655"/>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8" name="Google Shape;478;p29"/>
          <p:cNvSpPr/>
          <p:nvPr/>
        </p:nvSpPr>
        <p:spPr>
          <a:xfrm>
            <a:off x="810884" y="576440"/>
            <a:ext cx="1678791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7200">
                <a:solidFill>
                  <a:srgbClr val="034092"/>
                </a:solidFill>
                <a:latin typeface="Baloo Paaji 2"/>
                <a:ea typeface="Baloo Paaji 2"/>
                <a:cs typeface="Baloo Paaji 2"/>
                <a:sym typeface="Baloo Paaji 2"/>
              </a:rPr>
              <a:t>ਇਤਬਾਰੀ ਐਪਸ ਨੂੰ ਕਿਵੇਂ ਚੁਣਨਾ</a:t>
            </a:r>
            <a:endParaRPr i="0" sz="7200" u="none" cap="none" strike="noStrike">
              <a:solidFill>
                <a:srgbClr val="000000"/>
              </a:solidFill>
              <a:latin typeface="Baloo Paaji 2"/>
              <a:ea typeface="Baloo Paaji 2"/>
              <a:cs typeface="Baloo Paaji 2"/>
              <a:sym typeface="Baloo Paaji 2"/>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nvSpPr>
        <p:spPr>
          <a:xfrm>
            <a:off x="1078162" y="1136899"/>
            <a:ext cx="8980238" cy="923850"/>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ਸਿੱਖਣ ਦੇ ਉਦੇਸ਼</a:t>
            </a:r>
            <a:endParaRPr b="0" i="0" sz="7200" u="none" cap="none" strike="noStrike">
              <a:solidFill>
                <a:srgbClr val="034092"/>
              </a:solidFill>
              <a:latin typeface="Arial"/>
              <a:ea typeface="Arial"/>
              <a:cs typeface="Arial"/>
              <a:sym typeface="Arial"/>
            </a:endParaRPr>
          </a:p>
        </p:txBody>
      </p:sp>
      <p:sp>
        <p:nvSpPr>
          <p:cNvPr id="171" name="Google Shape;171;p3"/>
          <p:cNvSpPr txBox="1"/>
          <p:nvPr/>
        </p:nvSpPr>
        <p:spPr>
          <a:xfrm>
            <a:off x="1078162" y="3296845"/>
            <a:ext cx="11006262" cy="4950684"/>
          </a:xfrm>
          <a:prstGeom prst="rect">
            <a:avLst/>
          </a:prstGeom>
          <a:noFill/>
          <a:ln>
            <a:noFill/>
          </a:ln>
        </p:spPr>
        <p:txBody>
          <a:bodyPr anchorCtr="0" anchor="t" bIns="0" lIns="0" spcFirstLastPara="1" rIns="0" wrap="square" tIns="0">
            <a:noAutofit/>
          </a:bodyPr>
          <a:lstStyle/>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ਸਮਝੋਂ ਕਿ ਐਪਸ ਕੀ ਹਨ ਅਤੇ ਐਪਸ ਨੂੰ ਕਿਵੇਂ ਵਰਤਣਾ ਚਾਹੀਦਾ ਹੈ ਆਪ ਜੀ ਦੀ ਸਿਹਤ ਦਾ ਪ੍ਰਬੰਧਨ ਕਰਨ ਲਈ।</a:t>
            </a:r>
            <a:endParaRPr>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ਚੰਗੇ ਐਪਸ ਨੂੰ ਕਿਵੇਂ ਚੁਣਨਾ ਹੈ।</a:t>
            </a:r>
            <a:endParaRPr>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ਐਪਸ ਨੂੰ ਕਿਵੇਂ ਇੰਸਟਾਲ ਕਰਨਾ ਹੈ ਅਤੇ ਐਪਸ ਨੂੰ ਕਿਵੇਂ ਸੈਟ ਅੱਪ ਕਰਨਾ ਹੈ।</a:t>
            </a:r>
            <a:endParaRPr i="0" sz="3600" u="none" cap="none" strike="noStrike">
              <a:solidFill>
                <a:schemeClr val="dk1"/>
              </a:solidFill>
              <a:highlight>
                <a:srgbClr val="FFFF00"/>
              </a:highlight>
              <a:latin typeface="Baloo Paaji 2"/>
              <a:ea typeface="Baloo Paaji 2"/>
              <a:cs typeface="Baloo Paaji 2"/>
              <a:sym typeface="Baloo Paaji 2"/>
            </a:endParaRPr>
          </a:p>
        </p:txBody>
      </p:sp>
      <p:pic>
        <p:nvPicPr>
          <p:cNvPr descr="Learn Icon - Easy To Learn Icon Clipart (800x754), Png Download" id="172" name="Google Shape;172;p3"/>
          <p:cNvPicPr preferRelativeResize="0"/>
          <p:nvPr/>
        </p:nvPicPr>
        <p:blipFill rotWithShape="1">
          <a:blip r:embed="rId3">
            <a:alphaModFix/>
          </a:blip>
          <a:srcRect b="0" l="0" r="0" t="0"/>
          <a:stretch/>
        </p:blipFill>
        <p:spPr>
          <a:xfrm>
            <a:off x="12486575" y="2780685"/>
            <a:ext cx="5092273" cy="4725629"/>
          </a:xfrm>
          <a:prstGeom prst="rect">
            <a:avLst/>
          </a:prstGeom>
          <a:noFill/>
          <a:ln>
            <a:noFill/>
          </a:ln>
        </p:spPr>
      </p:pic>
      <p:sp>
        <p:nvSpPr>
          <p:cNvPr id="173" name="Google Shape;173;p3"/>
          <p:cNvSpPr/>
          <p:nvPr/>
        </p:nvSpPr>
        <p:spPr>
          <a:xfrm>
            <a:off x="14035482" y="6814092"/>
            <a:ext cx="19944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2F2F2"/>
                </a:solidFill>
                <a:latin typeface="Arial"/>
                <a:ea typeface="Arial"/>
                <a:cs typeface="Arial"/>
                <a:sym typeface="Arial"/>
              </a:rPr>
              <a:t>(Author unknown, 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0"/>
          <p:cNvSpPr/>
          <p:nvPr/>
        </p:nvSpPr>
        <p:spPr>
          <a:xfrm>
            <a:off x="14127026" y="7382937"/>
            <a:ext cx="122341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600" u="none" cap="none" strike="noStrike">
                <a:solidFill>
                  <a:srgbClr val="00FF00"/>
                </a:solidFill>
                <a:latin typeface="Arial"/>
                <a:ea typeface="Arial"/>
                <a:cs typeface="Arial"/>
                <a:sym typeface="Arial"/>
              </a:rPr>
              <a:t>☺</a:t>
            </a:r>
            <a:endParaRPr/>
          </a:p>
        </p:txBody>
      </p:sp>
      <p:pic>
        <p:nvPicPr>
          <p:cNvPr descr="Flag" id="484" name="Google Shape;484;p30"/>
          <p:cNvPicPr preferRelativeResize="0"/>
          <p:nvPr/>
        </p:nvPicPr>
        <p:blipFill rotWithShape="1">
          <a:blip r:embed="rId3">
            <a:alphaModFix/>
          </a:blip>
          <a:srcRect b="0" l="0" r="0" t="0"/>
          <a:stretch/>
        </p:blipFill>
        <p:spPr>
          <a:xfrm>
            <a:off x="12662081" y="7462518"/>
            <a:ext cx="868581" cy="868581"/>
          </a:xfrm>
          <a:prstGeom prst="rect">
            <a:avLst/>
          </a:prstGeom>
          <a:noFill/>
          <a:ln>
            <a:noFill/>
          </a:ln>
        </p:spPr>
      </p:pic>
      <p:pic>
        <p:nvPicPr>
          <p:cNvPr descr="Flag" id="485" name="Google Shape;485;p30"/>
          <p:cNvPicPr preferRelativeResize="0"/>
          <p:nvPr/>
        </p:nvPicPr>
        <p:blipFill rotWithShape="1">
          <a:blip r:embed="rId3">
            <a:alphaModFix/>
          </a:blip>
          <a:srcRect b="0" l="0" r="0" t="0"/>
          <a:stretch/>
        </p:blipFill>
        <p:spPr>
          <a:xfrm>
            <a:off x="12662081" y="8262009"/>
            <a:ext cx="868581" cy="868581"/>
          </a:xfrm>
          <a:prstGeom prst="rect">
            <a:avLst/>
          </a:prstGeom>
          <a:noFill/>
          <a:ln>
            <a:noFill/>
          </a:ln>
        </p:spPr>
      </p:pic>
      <p:grpSp>
        <p:nvGrpSpPr>
          <p:cNvPr id="486" name="Google Shape;486;p30"/>
          <p:cNvGrpSpPr/>
          <p:nvPr/>
        </p:nvGrpSpPr>
        <p:grpSpPr>
          <a:xfrm>
            <a:off x="5634755" y="2160006"/>
            <a:ext cx="6269189" cy="7931465"/>
            <a:chOff x="5669493" y="1922262"/>
            <a:chExt cx="6269189" cy="7931465"/>
          </a:xfrm>
        </p:grpSpPr>
        <p:grpSp>
          <p:nvGrpSpPr>
            <p:cNvPr id="487" name="Google Shape;487;p30"/>
            <p:cNvGrpSpPr/>
            <p:nvPr/>
          </p:nvGrpSpPr>
          <p:grpSpPr>
            <a:xfrm>
              <a:off x="5669493" y="1922262"/>
              <a:ext cx="6178792" cy="7931465"/>
              <a:chOff x="12177713" y="2098369"/>
              <a:chExt cx="4751387" cy="6445953"/>
            </a:xfrm>
          </p:grpSpPr>
          <p:pic>
            <p:nvPicPr>
              <p:cNvPr descr="Image" id="488" name="Google Shape;488;p30"/>
              <p:cNvPicPr preferRelativeResize="0"/>
              <p:nvPr/>
            </p:nvPicPr>
            <p:blipFill rotWithShape="1">
              <a:blip r:embed="rId4">
                <a:alphaModFix/>
              </a:blip>
              <a:srcRect b="16399" l="0" r="0" t="59547"/>
              <a:stretch/>
            </p:blipFill>
            <p:spPr>
              <a:xfrm>
                <a:off x="12177713" y="6070059"/>
                <a:ext cx="4751387" cy="2474263"/>
              </a:xfrm>
              <a:prstGeom prst="rect">
                <a:avLst/>
              </a:prstGeom>
              <a:noFill/>
              <a:ln>
                <a:noFill/>
              </a:ln>
            </p:spPr>
          </p:pic>
          <p:pic>
            <p:nvPicPr>
              <p:cNvPr descr="Image" id="489" name="Google Shape;489;p30"/>
              <p:cNvPicPr preferRelativeResize="0"/>
              <p:nvPr/>
            </p:nvPicPr>
            <p:blipFill rotWithShape="1">
              <a:blip r:embed="rId4">
                <a:alphaModFix/>
              </a:blip>
              <a:srcRect b="65008" l="0" r="0" t="0"/>
              <a:stretch/>
            </p:blipFill>
            <p:spPr>
              <a:xfrm>
                <a:off x="12177713" y="2098369"/>
                <a:ext cx="4751387" cy="3599673"/>
              </a:xfrm>
              <a:prstGeom prst="rect">
                <a:avLst/>
              </a:prstGeom>
              <a:noFill/>
              <a:ln>
                <a:noFill/>
              </a:ln>
            </p:spPr>
          </p:pic>
        </p:grpSp>
        <p:sp>
          <p:nvSpPr>
            <p:cNvPr id="490" name="Google Shape;490;p30"/>
            <p:cNvSpPr/>
            <p:nvPr/>
          </p:nvSpPr>
          <p:spPr>
            <a:xfrm>
              <a:off x="5695704" y="1922262"/>
              <a:ext cx="6242978" cy="7587596"/>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491" name="Google Shape;491;p30"/>
          <p:cNvSpPr/>
          <p:nvPr/>
        </p:nvSpPr>
        <p:spPr>
          <a:xfrm>
            <a:off x="5834901" y="7592521"/>
            <a:ext cx="5778500" cy="575246"/>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2" name="Google Shape;492;p30"/>
          <p:cNvSpPr/>
          <p:nvPr/>
        </p:nvSpPr>
        <p:spPr>
          <a:xfrm>
            <a:off x="5834901" y="8314859"/>
            <a:ext cx="5778500" cy="575246"/>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3" name="Google Shape;493;p30"/>
          <p:cNvSpPr/>
          <p:nvPr/>
        </p:nvSpPr>
        <p:spPr>
          <a:xfrm>
            <a:off x="810884" y="576440"/>
            <a:ext cx="1678791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7200">
                <a:solidFill>
                  <a:srgbClr val="034092"/>
                </a:solidFill>
                <a:latin typeface="Baloo Paaji 2"/>
                <a:ea typeface="Baloo Paaji 2"/>
                <a:cs typeface="Baloo Paaji 2"/>
                <a:sym typeface="Baloo Paaji 2"/>
              </a:rPr>
              <a:t>ਇਤਬਾਰੀ ਐਪਸ ਨੂੰ ਕਿਵੇਂ ਚੁਣਨਾ</a:t>
            </a:r>
            <a:endParaRPr i="0" sz="7200" u="none" cap="none" strike="noStrike">
              <a:solidFill>
                <a:srgbClr val="000000"/>
              </a:solidFill>
              <a:latin typeface="Baloo Paaji 2"/>
              <a:ea typeface="Baloo Paaji 2"/>
              <a:cs typeface="Baloo Paaji 2"/>
              <a:sym typeface="Baloo Paaji 2"/>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1"/>
          <p:cNvSpPr txBox="1"/>
          <p:nvPr/>
        </p:nvSpPr>
        <p:spPr>
          <a:xfrm>
            <a:off x="1078160" y="1136897"/>
            <a:ext cx="15672870" cy="1703579"/>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ਇਕ ਵਧੀਆ ਐਪ ਕਿਵੇਂ ਚੁਣਨਾ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499" name="Google Shape;499;p31"/>
          <p:cNvSpPr txBox="1"/>
          <p:nvPr/>
        </p:nvSpPr>
        <p:spPr>
          <a:xfrm>
            <a:off x="1137597" y="3117561"/>
            <a:ext cx="16012805" cy="6142032"/>
          </a:xfrm>
          <a:prstGeom prst="rect">
            <a:avLst/>
          </a:prstGeom>
          <a:noFill/>
          <a:ln>
            <a:noFill/>
          </a:ln>
        </p:spPr>
        <p:txBody>
          <a:bodyPr anchorCtr="0" anchor="t" bIns="0" lIns="0" spcFirstLastPara="1" rIns="0" wrap="square" tIns="0">
            <a:noAutofit/>
          </a:bodyPr>
          <a:lstStyle/>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ਤੁਸੀਂ ਬਹੁਤ ਸਾਰੀਆਂ ਐਪਸ ਨੂੰ ਲੈ ਸਕਦੇ ਹੋ। ਐਪਸ ਵਿੱਚ ਭਰੋਸੇਯੋਗਤਾ, ਗੁਣਵੱਤਾ ਅਤੇ ਕਾਰਜਾਂ ਦੇ ਵੱਖੋ-ਵੱਖਰੇ ਪੱਧਰ ਹੁੰਦੇ ਹਨ। ਤੁਸੀਂ ਹੇਠਾਂ ਦਿੱਤੀਆਂ ਰਣਨੀਤੀਆਂ ਨੂੰ ਵਰਤੋਂ ਇਹ ਫੈਸਲਾ ਕਰਨ ਲਈ ਕਿ ਕਿਹੜੀ ਐਪ ਨੂੰ ਵਰਤਣਾ ਚਾਹੀਦਾ ਹੈ: </a:t>
            </a:r>
            <a:endParaRPr sz="3600">
              <a:solidFill>
                <a:schemeClr val="dk1"/>
              </a:solidFill>
              <a:latin typeface="Baloo Paaji 2"/>
              <a:ea typeface="Baloo Paaji 2"/>
              <a:cs typeface="Baloo Paaji 2"/>
              <a:sym typeface="Baloo Paaji 2"/>
            </a:endParaRPr>
          </a:p>
          <a:p>
            <a:pPr indent="0" lvl="0" marL="0" marR="0" rtl="0" algn="l">
              <a:lnSpc>
                <a:spcPct val="150000"/>
              </a:lnSpc>
              <a:spcBef>
                <a:spcPts val="0"/>
              </a:spcBef>
              <a:spcAft>
                <a:spcPts val="0"/>
              </a:spcAft>
              <a:buNone/>
            </a:pPr>
            <a:r>
              <a:t/>
            </a:r>
            <a:endParaRPr sz="3600">
              <a:solidFill>
                <a:schemeClr val="dk1"/>
              </a:solidFill>
              <a:latin typeface="Baloo Paaji 2"/>
              <a:ea typeface="Baloo Paaji 2"/>
              <a:cs typeface="Baloo Paaji 2"/>
              <a:sym typeface="Baloo Paaji 2"/>
            </a:endParaRPr>
          </a:p>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ਭਰੋਸੇਯੋਗ ਐਪਸ ਚੁਣੋ</a:t>
            </a:r>
            <a:endParaRPr sz="3600">
              <a:solidFill>
                <a:schemeClr val="dk1"/>
              </a:solidFill>
              <a:latin typeface="Baloo Paaji 2"/>
              <a:ea typeface="Baloo Paaji 2"/>
              <a:cs typeface="Baloo Paaji 2"/>
              <a:sym typeface="Baloo Paaji 2"/>
            </a:endParaRPr>
          </a:p>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ਨਿੱਜੀ ਜਾਣਕਾਰੀ ਸਾਂਝੀ ਕਰਨ ਬਾਰੇ ਸੁਚੇਤ ਹੋਣਾ</a:t>
            </a:r>
            <a:endParaRPr sz="3600">
              <a:solidFill>
                <a:schemeClr val="dk1"/>
              </a:solidFill>
              <a:latin typeface="Baloo Paaji 2"/>
              <a:ea typeface="Baloo Paaji 2"/>
              <a:cs typeface="Baloo Paaji 2"/>
              <a:sym typeface="Baloo Paaji 2"/>
            </a:endParaRPr>
          </a:p>
          <a:p>
            <a:pPr indent="-571500" lvl="2" marL="628713" marR="0" rtl="0" algn="l">
              <a:lnSpc>
                <a:spcPct val="150000"/>
              </a:lnSpc>
              <a:spcBef>
                <a:spcPts val="0"/>
              </a:spcBef>
              <a:spcAft>
                <a:spcPts val="0"/>
              </a:spcAft>
              <a:buClr>
                <a:schemeClr val="dk2"/>
              </a:buClr>
              <a:buSzPts val="3883"/>
              <a:buFont typeface="Baloo Paaji 2"/>
              <a:buChar char="•"/>
            </a:pPr>
            <a:r>
              <a:rPr lang="en-US" sz="3600">
                <a:solidFill>
                  <a:schemeClr val="dk1"/>
                </a:solidFill>
                <a:latin typeface="Baloo Paaji 2"/>
                <a:ea typeface="Baloo Paaji 2"/>
                <a:cs typeface="Baloo Paaji 2"/>
                <a:sym typeface="Baloo Paaji 2"/>
              </a:rPr>
              <a:t>ਤੁਹਾਡੇ ਟੀਚਿਆਂ ਨੂੰ ਪੂਰਾ ਕਰਨ ਵਾਲੀਆਂ ਐਪਸ ਦੀ ਚੋਣ ਕਰਨਾ</a:t>
            </a:r>
            <a:endParaRPr sz="3600">
              <a:solidFill>
                <a:schemeClr val="dk1"/>
              </a:solidFill>
              <a:latin typeface="Baloo Paaji 2"/>
              <a:ea typeface="Baloo Paaji 2"/>
              <a:cs typeface="Baloo Paaji 2"/>
              <a:sym typeface="Baloo Paaji 2"/>
            </a:endParaRPr>
          </a:p>
          <a:p>
            <a:pPr indent="0" lvl="0" marL="0" marR="0" rtl="0" algn="l">
              <a:lnSpc>
                <a:spcPct val="150000"/>
              </a:lnSpc>
              <a:spcBef>
                <a:spcPts val="0"/>
              </a:spcBef>
              <a:spcAft>
                <a:spcPts val="0"/>
              </a:spcAft>
              <a:buNone/>
            </a:pPr>
            <a:r>
              <a:t/>
            </a:r>
            <a:endParaRPr sz="3600">
              <a:solidFill>
                <a:schemeClr val="dk1"/>
              </a:solidFill>
            </a:endParaRPr>
          </a:p>
          <a:p>
            <a:pPr indent="0" lvl="0"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
        <p:nvSpPr>
          <p:cNvPr id="500" name="Google Shape;500;p31"/>
          <p:cNvSpPr/>
          <p:nvPr/>
        </p:nvSpPr>
        <p:spPr>
          <a:xfrm>
            <a:off x="1614861" y="7274993"/>
            <a:ext cx="9961443" cy="749922"/>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2"/>
          <p:cNvSpPr txBox="1"/>
          <p:nvPr/>
        </p:nvSpPr>
        <p:spPr>
          <a:xfrm>
            <a:off x="1182749" y="1057236"/>
            <a:ext cx="15443721" cy="9240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6250"/>
              <a:buFont typeface="Arial"/>
              <a:buNone/>
            </a:pPr>
            <a:r>
              <a:rPr lang="en-US" sz="6250">
                <a:solidFill>
                  <a:srgbClr val="034092"/>
                </a:solidFill>
                <a:latin typeface="Baloo Paaji 2"/>
                <a:ea typeface="Baloo Paaji 2"/>
                <a:cs typeface="Baloo Paaji 2"/>
                <a:sym typeface="Baloo Paaji 2"/>
              </a:rPr>
              <a:t>ਨਿੱਜੀ ਜਾਣਕਾਰੀ ਕਿਵੇਂ ਸਾਂਝੀ ਕਰਨੀ</a:t>
            </a:r>
            <a:endParaRPr>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3600"/>
              <a:buFont typeface="Arial"/>
              <a:buNone/>
            </a:pPr>
            <a:r>
              <a:t/>
            </a:r>
            <a:endParaRPr b="0" i="0" sz="3600" u="none" cap="none" strike="noStrike">
              <a:solidFill>
                <a:srgbClr val="034092"/>
              </a:solidFill>
              <a:latin typeface="Arial"/>
              <a:ea typeface="Arial"/>
              <a:cs typeface="Arial"/>
              <a:sym typeface="Arial"/>
            </a:endParaRPr>
          </a:p>
        </p:txBody>
      </p:sp>
      <p:sp>
        <p:nvSpPr>
          <p:cNvPr id="506" name="Google Shape;506;p32"/>
          <p:cNvSpPr txBox="1"/>
          <p:nvPr/>
        </p:nvSpPr>
        <p:spPr>
          <a:xfrm>
            <a:off x="1182749" y="3210127"/>
            <a:ext cx="15771751" cy="6264949"/>
          </a:xfrm>
          <a:prstGeom prst="rect">
            <a:avLst/>
          </a:prstGeom>
          <a:noFill/>
          <a:ln>
            <a:noFill/>
          </a:ln>
        </p:spPr>
        <p:txBody>
          <a:bodyPr anchorCtr="0" anchor="t" bIns="0" lIns="0" spcFirstLastPara="1" rIns="0" wrap="square" tIns="0">
            <a:noAutofit/>
          </a:bodyPr>
          <a:lstStyle/>
          <a:p>
            <a:pPr indent="0" lvl="0" marL="57213"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ਜਦੋਂ ਤੁਹਾਨੂੰ ਆਪਣੇ ਬਾਰੇ ਜਾਣਕਾਰੀ ਸਾਂਝੀ ਕਰਨ ਲਈ ਕਿਹਾ ਜਾਂਦਾ ਹੈ ਤਾਂ ਸਾਵਧਾਨ ਰਹੋ:</a:t>
            </a:r>
            <a:endParaRPr>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ਜਨਮ ਤਰੀਕ</a:t>
            </a:r>
            <a:endParaRPr sz="3600">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ਘਰ ਦਾ ਅਡ੍ਰੈਸ</a:t>
            </a:r>
            <a:endParaRPr sz="3600">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ਪਰਸਨਲ ਹੈਲਥ ਨੰਬਰ</a:t>
            </a:r>
            <a:endParaRPr sz="3600">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ਸੋਸ਼ਲ ਇੰਸ਼ਰੰਸ ਨੰਬਰ</a:t>
            </a:r>
            <a:endParaRPr sz="3600">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ਪੈਸਪੋਰਟ</a:t>
            </a:r>
            <a:endParaRPr sz="3600">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ਡਰਾਇਵਰ ਲਾਈਸੈਂਸ</a:t>
            </a:r>
            <a:endParaRPr sz="3600">
              <a:solidFill>
                <a:schemeClr val="dk1"/>
              </a:solidFill>
              <a:latin typeface="Baloo Paaji 2"/>
              <a:ea typeface="Baloo Paaji 2"/>
              <a:cs typeface="Baloo Paaji 2"/>
              <a:sym typeface="Baloo Paaji 2"/>
            </a:endParaRPr>
          </a:p>
          <a:p>
            <a:pPr indent="-571500" lvl="8"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ਪਰਸਨਲ ਫਾਈਨੈਨਸ਼ਲ ਇਨਫੋਰਮੈਈਸ਼ਨ</a:t>
            </a:r>
            <a:endParaRPr sz="3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3"/>
          <p:cNvSpPr txBox="1"/>
          <p:nvPr/>
        </p:nvSpPr>
        <p:spPr>
          <a:xfrm>
            <a:off x="1078160" y="1136897"/>
            <a:ext cx="15672870" cy="1703579"/>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ਇਕ ਵਧੀਆ ਐਪ ਕਿਵੇਂ ਚੁਣਨਾ</a:t>
            </a:r>
            <a:endParaRPr sz="7200">
              <a:solidFill>
                <a:srgbClr val="034092"/>
              </a:solidFill>
              <a:latin typeface="Baloo Paaji 2"/>
              <a:ea typeface="Baloo Paaji 2"/>
              <a:cs typeface="Baloo Paaji 2"/>
              <a:sym typeface="Baloo Paaji 2"/>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512" name="Google Shape;512;p33"/>
          <p:cNvSpPr txBox="1"/>
          <p:nvPr/>
        </p:nvSpPr>
        <p:spPr>
          <a:xfrm>
            <a:off x="1137597" y="3117561"/>
            <a:ext cx="16012805" cy="6142032"/>
          </a:xfrm>
          <a:prstGeom prst="rect">
            <a:avLst/>
          </a:prstGeom>
          <a:noFill/>
          <a:ln>
            <a:noFill/>
          </a:ln>
        </p:spPr>
        <p:txBody>
          <a:bodyPr anchorCtr="0" anchor="t" bIns="0" lIns="0" spcFirstLastPara="1" rIns="0" wrap="square" tIns="0">
            <a:noAutofit/>
          </a:bodyPr>
          <a:lstStyle/>
          <a:p>
            <a:pPr indent="-571500" lvl="2" marL="628713" marR="0" rtl="0" algn="l">
              <a:lnSpc>
                <a:spcPct val="150000"/>
              </a:lnSpc>
              <a:spcBef>
                <a:spcPts val="0"/>
              </a:spcBef>
              <a:spcAft>
                <a:spcPts val="0"/>
              </a:spcAft>
              <a:buClr>
                <a:schemeClr val="dk2"/>
              </a:buClr>
              <a:buSzPts val="3883"/>
              <a:buFont typeface="Arial"/>
              <a:buChar char="•"/>
            </a:pPr>
            <a:r>
              <a:rPr lang="en-US" sz="3600">
                <a:solidFill>
                  <a:schemeClr val="dk1"/>
                </a:solidFill>
              </a:rPr>
              <a:t>ਤੁਸੀਂ ਬਹੁਤ ਸਾਰੀਆਂ ਐਪਸ ਨੂੰ ਲੈ ਸਕਦੇ ਹੋ। ਐਪਸ ਵਿੱਚ ਭਰੋਸੇਯੋਗਤਾ, ਗੁਣਵੱਤਾ ਅਤੇ ਕਾਰਜਾਂ ਦੇ ਵੱਖੋ-ਵੱਖਰੇ ਪੱਧਰ ਹੁੰਦੇ ਹਨ। ਤੁਸੀਂ ਹੇਠਾਂ ਦਿੱਤੀਆਂ ਰਣਨੀਤੀਆਂ ਨੂੰ ਵਰਤੋਂ ਇਹ ਫੈਸਲਾ ਕਰਨ ਲਈ ਕਿ ਕਿਹੜੀ ਐਪ ਨੂੰ ਵਰਤਣਾ ਚਾਹੀਦਾ ਹੈ: </a:t>
            </a:r>
            <a:endParaRPr sz="3600">
              <a:solidFill>
                <a:schemeClr val="dk1"/>
              </a:solidFill>
            </a:endParaRPr>
          </a:p>
          <a:p>
            <a:pPr indent="0" lvl="0" marL="0" marR="0" rtl="0" algn="l">
              <a:lnSpc>
                <a:spcPct val="150000"/>
              </a:lnSpc>
              <a:spcBef>
                <a:spcPts val="0"/>
              </a:spcBef>
              <a:spcAft>
                <a:spcPts val="0"/>
              </a:spcAft>
              <a:buNone/>
            </a:pPr>
            <a:r>
              <a:t/>
            </a:r>
            <a:endParaRPr sz="3600">
              <a:solidFill>
                <a:schemeClr val="dk1"/>
              </a:solidFill>
            </a:endParaRPr>
          </a:p>
          <a:p>
            <a:pPr indent="-571500" lvl="2" marL="628713" marR="0" rtl="0" algn="l">
              <a:lnSpc>
                <a:spcPct val="150000"/>
              </a:lnSpc>
              <a:spcBef>
                <a:spcPts val="0"/>
              </a:spcBef>
              <a:spcAft>
                <a:spcPts val="0"/>
              </a:spcAft>
              <a:buClr>
                <a:schemeClr val="dk2"/>
              </a:buClr>
              <a:buSzPts val="3883"/>
              <a:buFont typeface="Arial"/>
              <a:buChar char="•"/>
            </a:pPr>
            <a:r>
              <a:rPr lang="en-US" sz="3600">
                <a:solidFill>
                  <a:schemeClr val="dk1"/>
                </a:solidFill>
              </a:rPr>
              <a:t>ਭਰੋਸੇਯੋਗ ਐਪਸ ਚੁਣੋ</a:t>
            </a:r>
            <a:endParaRPr sz="3600">
              <a:solidFill>
                <a:schemeClr val="dk1"/>
              </a:solidFill>
            </a:endParaRPr>
          </a:p>
          <a:p>
            <a:pPr indent="-571500" lvl="2" marL="628713" marR="0" rtl="0" algn="l">
              <a:lnSpc>
                <a:spcPct val="150000"/>
              </a:lnSpc>
              <a:spcBef>
                <a:spcPts val="0"/>
              </a:spcBef>
              <a:spcAft>
                <a:spcPts val="0"/>
              </a:spcAft>
              <a:buClr>
                <a:schemeClr val="dk2"/>
              </a:buClr>
              <a:buSzPts val="3883"/>
              <a:buFont typeface="Arial"/>
              <a:buChar char="•"/>
            </a:pPr>
            <a:r>
              <a:rPr lang="en-US" sz="3600">
                <a:solidFill>
                  <a:schemeClr val="dk1"/>
                </a:solidFill>
              </a:rPr>
              <a:t>ਨਿੱਜੀ ਜਾਣਕਾਰੀ ਸਾਂਝੀ ਕਰਨ ਬਾਰੇ ਸੁਚੇਤ ਹੋਣਾ</a:t>
            </a:r>
            <a:endParaRPr sz="3600">
              <a:solidFill>
                <a:schemeClr val="dk1"/>
              </a:solidFill>
            </a:endParaRPr>
          </a:p>
          <a:p>
            <a:pPr indent="-571500" lvl="2" marL="628713" marR="0" rtl="0" algn="l">
              <a:lnSpc>
                <a:spcPct val="150000"/>
              </a:lnSpc>
              <a:spcBef>
                <a:spcPts val="0"/>
              </a:spcBef>
              <a:spcAft>
                <a:spcPts val="0"/>
              </a:spcAft>
              <a:buClr>
                <a:schemeClr val="dk2"/>
              </a:buClr>
              <a:buSzPts val="3883"/>
              <a:buFont typeface="Arial"/>
              <a:buChar char="•"/>
            </a:pPr>
            <a:r>
              <a:rPr lang="en-US" sz="3600">
                <a:solidFill>
                  <a:schemeClr val="dk1"/>
                </a:solidFill>
              </a:rPr>
              <a:t>ਤੁਹਾਡੇ ਟੀਚਿਆਂ ਨੂੰ ਪੂਰਾ ਕਰਨ ਵਾਲੀਆਂ ਐਪਸ ਦੀ ਚੋਣ ਕਰਨਾ</a:t>
            </a:r>
            <a:endParaRPr sz="3600">
              <a:solidFill>
                <a:schemeClr val="dk1"/>
              </a:solidFill>
            </a:endParaRPr>
          </a:p>
          <a:p>
            <a:pPr indent="0" lvl="0" marL="0" marR="0" rtl="0" algn="l">
              <a:lnSpc>
                <a:spcPct val="150000"/>
              </a:lnSpc>
              <a:spcBef>
                <a:spcPts val="0"/>
              </a:spcBef>
              <a:spcAft>
                <a:spcPts val="0"/>
              </a:spcAft>
              <a:buNone/>
            </a:pPr>
            <a:r>
              <a:t/>
            </a:r>
            <a:endParaRPr sz="3600">
              <a:solidFill>
                <a:schemeClr val="dk1"/>
              </a:solidFill>
            </a:endParaRPr>
          </a:p>
          <a:p>
            <a:pPr indent="0" lvl="0"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p:txBody>
      </p:sp>
      <p:sp>
        <p:nvSpPr>
          <p:cNvPr id="513" name="Google Shape;513;p33"/>
          <p:cNvSpPr/>
          <p:nvPr/>
        </p:nvSpPr>
        <p:spPr>
          <a:xfrm>
            <a:off x="1614861" y="8097953"/>
            <a:ext cx="7382835" cy="749922"/>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Medical insurance template - internship jobs Medical insurance -internship jobs -modern flat vector concept digital illustration - young medical specialists standing together, team of interns concept, medical office or laboratory healthcare provider stock illustrations" id="518" name="Google Shape;518;p34"/>
          <p:cNvPicPr preferRelativeResize="0"/>
          <p:nvPr/>
        </p:nvPicPr>
        <p:blipFill rotWithShape="1">
          <a:blip r:embed="rId3">
            <a:alphaModFix/>
          </a:blip>
          <a:srcRect b="8197" l="11542" r="8474" t="0"/>
          <a:stretch/>
        </p:blipFill>
        <p:spPr>
          <a:xfrm>
            <a:off x="1661416" y="2112779"/>
            <a:ext cx="3159590" cy="2488755"/>
          </a:xfrm>
          <a:prstGeom prst="rect">
            <a:avLst/>
          </a:prstGeom>
          <a:noFill/>
          <a:ln>
            <a:noFill/>
          </a:ln>
        </p:spPr>
      </p:pic>
      <p:sp>
        <p:nvSpPr>
          <p:cNvPr id="519" name="Google Shape;519;p34"/>
          <p:cNvSpPr txBox="1"/>
          <p:nvPr/>
        </p:nvSpPr>
        <p:spPr>
          <a:xfrm>
            <a:off x="325075" y="702550"/>
            <a:ext cx="17409000" cy="17037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ਤੁਹਾਡੇ ਟੀਚਿਆਂ ਨੂੰ ਪੂਰਾ ਕਰਨ ਵਾਲੀਆਂ ਐਪਸ ਦੀ ਚੋਣ ਕਰਨਾ</a:t>
            </a:r>
            <a:endParaRPr i="0" sz="7200" u="none" cap="none" strike="noStrike">
              <a:solidFill>
                <a:srgbClr val="034092"/>
              </a:solidFill>
              <a:latin typeface="Baloo Paaji 2"/>
              <a:ea typeface="Baloo Paaji 2"/>
              <a:cs typeface="Baloo Paaji 2"/>
              <a:sym typeface="Baloo Paaji 2"/>
            </a:endParaRPr>
          </a:p>
        </p:txBody>
      </p:sp>
      <p:sp>
        <p:nvSpPr>
          <p:cNvPr id="520" name="Google Shape;520;p34"/>
          <p:cNvSpPr txBox="1"/>
          <p:nvPr/>
        </p:nvSpPr>
        <p:spPr>
          <a:xfrm>
            <a:off x="985641" y="4660942"/>
            <a:ext cx="42624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ਕਿਸੇ ਭਰੋਸੇਮੰਦ ਵਿਅਕਤੀ ਦੁਆਰਾ ਸਮਰਥਨ ਕੀਤਾ ਗਿਆ ਹੈ</a:t>
            </a:r>
            <a:endParaRPr>
              <a:latin typeface="Baloo Paaji 2"/>
              <a:ea typeface="Baloo Paaji 2"/>
              <a:cs typeface="Baloo Paaji 2"/>
              <a:sym typeface="Baloo Paaji 2"/>
            </a:endParaRPr>
          </a:p>
        </p:txBody>
      </p:sp>
      <p:pic>
        <p:nvPicPr>
          <p:cNvPr descr="TARGET FLAT ICON TARGET FLAT ICON goals stock illustrations" id="521" name="Google Shape;521;p34"/>
          <p:cNvPicPr preferRelativeResize="0"/>
          <p:nvPr/>
        </p:nvPicPr>
        <p:blipFill rotWithShape="1">
          <a:blip r:embed="rId4">
            <a:alphaModFix/>
          </a:blip>
          <a:srcRect b="17555" l="17362" r="23975" t="20747"/>
          <a:stretch/>
        </p:blipFill>
        <p:spPr>
          <a:xfrm>
            <a:off x="7555026" y="2018696"/>
            <a:ext cx="2719137" cy="2859800"/>
          </a:xfrm>
          <a:prstGeom prst="rect">
            <a:avLst/>
          </a:prstGeom>
          <a:noFill/>
          <a:ln>
            <a:noFill/>
          </a:ln>
        </p:spPr>
      </p:pic>
      <p:sp>
        <p:nvSpPr>
          <p:cNvPr id="522" name="Google Shape;522;p34"/>
          <p:cNvSpPr txBox="1"/>
          <p:nvPr/>
        </p:nvSpPr>
        <p:spPr>
          <a:xfrm>
            <a:off x="6783469" y="4657899"/>
            <a:ext cx="4262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ਤੁਹਾਡੀਆਂ ਸਿਹਤ ਜ਼ਰੂਰਤਾਂ ਨੂੰ ਪੂਰਾ ਕਰਦਾ ਹੈ</a:t>
            </a:r>
            <a:endParaRPr sz="3600">
              <a:latin typeface="Baloo Paaji 2"/>
              <a:ea typeface="Baloo Paaji 2"/>
              <a:cs typeface="Baloo Paaji 2"/>
              <a:sym typeface="Baloo Paaji 2"/>
            </a:endParaRPr>
          </a:p>
        </p:txBody>
      </p:sp>
      <p:sp>
        <p:nvSpPr>
          <p:cNvPr id="523" name="Google Shape;523;p34"/>
          <p:cNvSpPr txBox="1"/>
          <p:nvPr/>
        </p:nvSpPr>
        <p:spPr>
          <a:xfrm>
            <a:off x="11904356" y="4657898"/>
            <a:ext cx="5469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ਨਿੱਜੀ ਜਾਣਕਾਰੀ ਲਈ ਬੇਨਤੀ ਨੂੰ ਘੱਟ ਕਰਦਾ ਹੈ</a:t>
            </a:r>
            <a:endParaRPr sz="3600">
              <a:latin typeface="Baloo Paaji 2"/>
              <a:ea typeface="Baloo Paaji 2"/>
              <a:cs typeface="Baloo Paaji 2"/>
              <a:sym typeface="Baloo Paaji 2"/>
            </a:endParaRPr>
          </a:p>
        </p:txBody>
      </p:sp>
      <p:sp>
        <p:nvSpPr>
          <p:cNvPr id="524" name="Google Shape;524;p34"/>
          <p:cNvSpPr txBox="1"/>
          <p:nvPr/>
        </p:nvSpPr>
        <p:spPr>
          <a:xfrm>
            <a:off x="2829057" y="8687250"/>
            <a:ext cx="5469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ਉਹ ਭਾਸ਼ਾ ਦੇ ਵਿੱਚ ਉਪਲਬਧ ਹੈ ਜਿਸ ਭਾਸ਼ਾ ਤੁਹਾਡੇ ਵਾਸਤੇ ਸੌਖਾ ਹੈ</a:t>
            </a:r>
            <a:endParaRPr>
              <a:latin typeface="Baloo Paaji 2"/>
              <a:ea typeface="Baloo Paaji 2"/>
              <a:cs typeface="Baloo Paaji 2"/>
              <a:sym typeface="Baloo Paaji 2"/>
            </a:endParaRPr>
          </a:p>
        </p:txBody>
      </p:sp>
      <p:sp>
        <p:nvSpPr>
          <p:cNvPr id="525" name="Google Shape;525;p34"/>
          <p:cNvSpPr txBox="1"/>
          <p:nvPr/>
        </p:nvSpPr>
        <p:spPr>
          <a:xfrm>
            <a:off x="10029836" y="8687250"/>
            <a:ext cx="5469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ਪੁਰਾਣੀ ਜਾਣਕਾਰੀ ਨੂੰ ਸਾਂਝਾ ਕਰਨ ਨੂੰ ਘੱਟ ਕਰਦਾ ਹੈ</a:t>
            </a:r>
            <a:endParaRPr>
              <a:latin typeface="Baloo Paaji 2"/>
              <a:ea typeface="Baloo Paaji 2"/>
              <a:cs typeface="Baloo Paaji 2"/>
              <a:sym typeface="Baloo Paaji 2"/>
            </a:endParaRPr>
          </a:p>
        </p:txBody>
      </p:sp>
      <p:pic>
        <p:nvPicPr>
          <p:cNvPr descr="image" id="526" name="Google Shape;526;p34"/>
          <p:cNvPicPr preferRelativeResize="0"/>
          <p:nvPr/>
        </p:nvPicPr>
        <p:blipFill rotWithShape="1">
          <a:blip r:embed="rId5">
            <a:alphaModFix/>
          </a:blip>
          <a:srcRect b="0" l="0" r="0" t="0"/>
          <a:stretch/>
        </p:blipFill>
        <p:spPr>
          <a:xfrm>
            <a:off x="12840360" y="2299226"/>
            <a:ext cx="3565558" cy="2312952"/>
          </a:xfrm>
          <a:prstGeom prst="rect">
            <a:avLst/>
          </a:prstGeom>
          <a:noFill/>
          <a:ln>
            <a:noFill/>
          </a:ln>
        </p:spPr>
      </p:pic>
      <p:pic>
        <p:nvPicPr>
          <p:cNvPr descr="image" id="527" name="Google Shape;527;p34"/>
          <p:cNvPicPr preferRelativeResize="0"/>
          <p:nvPr/>
        </p:nvPicPr>
        <p:blipFill rotWithShape="1">
          <a:blip r:embed="rId6">
            <a:alphaModFix/>
          </a:blip>
          <a:srcRect b="12561" l="5641" r="6178" t="11820"/>
          <a:stretch/>
        </p:blipFill>
        <p:spPr>
          <a:xfrm>
            <a:off x="3586012" y="6426062"/>
            <a:ext cx="3955334" cy="2261188"/>
          </a:xfrm>
          <a:prstGeom prst="rect">
            <a:avLst/>
          </a:prstGeom>
          <a:noFill/>
          <a:ln>
            <a:noFill/>
          </a:ln>
        </p:spPr>
      </p:pic>
      <p:pic>
        <p:nvPicPr>
          <p:cNvPr descr="image" id="528" name="Google Shape;528;p34"/>
          <p:cNvPicPr preferRelativeResize="0"/>
          <p:nvPr/>
        </p:nvPicPr>
        <p:blipFill rotWithShape="1">
          <a:blip r:embed="rId7">
            <a:alphaModFix/>
          </a:blip>
          <a:srcRect b="9912" l="6356" r="79809" t="73878"/>
          <a:stretch/>
        </p:blipFill>
        <p:spPr>
          <a:xfrm>
            <a:off x="11708336" y="6525519"/>
            <a:ext cx="2112243" cy="206227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532" name="Shape 532"/>
        <p:cNvGrpSpPr/>
        <p:nvPr/>
      </p:nvGrpSpPr>
      <p:grpSpPr>
        <a:xfrm>
          <a:off x="0" y="0"/>
          <a:ext cx="0" cy="0"/>
          <a:chOff x="0" y="0"/>
          <a:chExt cx="0" cy="0"/>
        </a:xfrm>
      </p:grpSpPr>
      <p:sp>
        <p:nvSpPr>
          <p:cNvPr id="533" name="Google Shape;533;p35"/>
          <p:cNvSpPr txBox="1"/>
          <p:nvPr/>
        </p:nvSpPr>
        <p:spPr>
          <a:xfrm>
            <a:off x="1506030" y="1061206"/>
            <a:ext cx="14022145" cy="1582241"/>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a:p>
            <a:pPr indent="0" lvl="0" marL="0" marR="0" rtl="0" algn="l">
              <a:lnSpc>
                <a:spcPct val="140011"/>
              </a:lnSpc>
              <a:spcBef>
                <a:spcPts val="0"/>
              </a:spcBef>
              <a:spcAft>
                <a:spcPts val="0"/>
              </a:spcAft>
              <a:buClr>
                <a:srgbClr val="000000"/>
              </a:buClr>
              <a:buSzPts val="7000"/>
              <a:buFont typeface="Arial"/>
              <a:buNone/>
            </a:pPr>
            <a:r>
              <a:t/>
            </a:r>
            <a:endParaRPr b="1" sz="70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6"/>
          <p:cNvSpPr txBox="1"/>
          <p:nvPr/>
        </p:nvSpPr>
        <p:spPr>
          <a:xfrm>
            <a:off x="1078162" y="1136898"/>
            <a:ext cx="15279438" cy="1149101"/>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539" name="Google Shape;539;p36"/>
          <p:cNvSpPr txBox="1"/>
          <p:nvPr/>
        </p:nvSpPr>
        <p:spPr>
          <a:xfrm>
            <a:off x="1078161" y="2718058"/>
            <a:ext cx="16012805" cy="6495839"/>
          </a:xfrm>
          <a:prstGeom prst="rect">
            <a:avLst/>
          </a:prstGeom>
          <a:noFill/>
          <a:ln>
            <a:noFill/>
          </a:ln>
        </p:spPr>
        <p:txBody>
          <a:bodyPr anchorCtr="0" anchor="t" bIns="0" lIns="0" spcFirstLastPara="1" rIns="0" wrap="square" tIns="0">
            <a:noAutofit/>
          </a:bodyPr>
          <a:lstStyle/>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ਆਮ ਤੌਰ 'ਤੇ, ਐੋਪਸ ਜੋ ਤੁਹਾਡੀ ਡਿਵਾਈਸ 'ਤੇ ਜ਼ਰੂਰੀ ਫੰਕਸ਼ਨ ਕਰਨ ਵਿੱਚ ਤੁਹਾਡੀ ਮਦਦ ਕਰਦੀਆਂ ਹਨ, ਜਦੋਂ ਤੁਸੀਂ ਡਿਵਾਈਸ ਖਰੀਦਦੇ ਹੋ ਤਾਂ ਪਹਿਲਾਂ ਤੋਂ ਸਥਾਪਿਤ ਹੁੰਦੀਆਂ ਹਨ।</a:t>
            </a:r>
            <a:endParaRPr sz="3600">
              <a:solidFill>
                <a:schemeClr val="dk1"/>
              </a:solidFill>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ਤੁਸੀਂ ਆਪਣੇ ਫ਼ੋਨ 'ਤੇ ਨਵੀਆਂ </a:t>
            </a:r>
            <a:r>
              <a:rPr lang="en-US" sz="3600">
                <a:solidFill>
                  <a:schemeClr val="dk1"/>
                </a:solidFill>
                <a:latin typeface="Baloo Paaji 2"/>
                <a:ea typeface="Baloo Paaji 2"/>
                <a:cs typeface="Baloo Paaji 2"/>
                <a:sym typeface="Baloo Paaji 2"/>
              </a:rPr>
              <a:t>ਐੋਪਸ </a:t>
            </a:r>
            <a:r>
              <a:rPr lang="en-US" sz="3600">
                <a:solidFill>
                  <a:schemeClr val="dk1"/>
                </a:solidFill>
                <a:latin typeface="Baloo Paaji 2"/>
                <a:ea typeface="Baloo Paaji 2"/>
                <a:cs typeface="Baloo Paaji 2"/>
                <a:sym typeface="Baloo Paaji 2"/>
              </a:rPr>
              <a:t>ਵੀ ਸਥਾਪਤ ਕਰ ਸਕਦੇ ਹੋ।</a:t>
            </a:r>
            <a:endParaRPr>
              <a:latin typeface="Baloo Paaji 2"/>
              <a:ea typeface="Baloo Paaji 2"/>
              <a:cs typeface="Baloo Paaji 2"/>
              <a:sym typeface="Baloo Paaji 2"/>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7"/>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545" name="Google Shape;545;p37"/>
          <p:cNvSpPr txBox="1"/>
          <p:nvPr/>
        </p:nvSpPr>
        <p:spPr>
          <a:xfrm>
            <a:off x="1078159" y="2862580"/>
            <a:ext cx="15913055" cy="5793959"/>
          </a:xfrm>
          <a:prstGeom prst="rect">
            <a:avLst/>
          </a:prstGeom>
          <a:noFill/>
          <a:ln>
            <a:noFill/>
          </a:ln>
        </p:spPr>
        <p:txBody>
          <a:bodyPr anchorCtr="0" anchor="t" bIns="0" lIns="0" spcFirstLastPara="1" rIns="0" wrap="square" tIns="0">
            <a:noAutofit/>
          </a:bodyPr>
          <a:lstStyle/>
          <a:p>
            <a:pPr indent="-571500" lvl="1" marL="628714" marR="0" rtl="0" algn="l">
              <a:lnSpc>
                <a:spcPct val="150000"/>
              </a:lnSpc>
              <a:spcBef>
                <a:spcPts val="0"/>
              </a:spcBef>
              <a:spcAft>
                <a:spcPts val="0"/>
              </a:spcAft>
              <a:buClr>
                <a:schemeClr val="dk2"/>
              </a:buClr>
              <a:buSzPts val="3960"/>
              <a:buFont typeface="Arial"/>
              <a:buChar char="•"/>
            </a:pPr>
            <a:r>
              <a:rPr lang="en-US" sz="3600">
                <a:solidFill>
                  <a:schemeClr val="dk1"/>
                </a:solidFill>
                <a:latin typeface="Baloo Paaji 2"/>
                <a:ea typeface="Baloo Paaji 2"/>
                <a:cs typeface="Baloo Paaji 2"/>
                <a:sym typeface="Baloo Paaji 2"/>
              </a:rPr>
              <a:t>ਐਪ ਨੂੰ ਸਥਾਪਿਤ ਕਰਨ ਲਈ, ਤੁਹਾਡੇ ਫ਼ੋਨ ਨੂੰ ਇੰਟਰਨੈੱਟ (ਵਾਈਫਾਈ) ਨਾਲ ਕਨੈਕਟ ਕਰਨ ਦੀ ਲੋੜ ਹੈ।</a:t>
            </a:r>
            <a:endParaRPr sz="3600">
              <a:solidFill>
                <a:schemeClr val="dk1"/>
              </a:solidFill>
              <a:latin typeface="Baloo Paaji 2"/>
              <a:ea typeface="Baloo Paaji 2"/>
              <a:cs typeface="Baloo Paaji 2"/>
              <a:sym typeface="Baloo Paaji 2"/>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pic>
        <p:nvPicPr>
          <p:cNvPr descr="Wireless Connection, Modern Technology Concept. Tiny Male Characters Set Up and Use Wifi Router. People Surfing Internet Wireless Connection, Modern Technology Concept. Tiny Male Characters Set Up and Use Wifi Router. People Surfing Internet in Free Wi Fi Hotspot Zone, Online Public Assess. Cartoon Vector Illustration wifi stock illustrations" id="546" name="Google Shape;546;p37"/>
          <p:cNvPicPr preferRelativeResize="0"/>
          <p:nvPr/>
        </p:nvPicPr>
        <p:blipFill rotWithShape="1">
          <a:blip r:embed="rId3">
            <a:alphaModFix/>
          </a:blip>
          <a:srcRect b="0" l="0" r="0" t="0"/>
          <a:stretch/>
        </p:blipFill>
        <p:spPr>
          <a:xfrm>
            <a:off x="5117680" y="4292832"/>
            <a:ext cx="4243935" cy="3377118"/>
          </a:xfrm>
          <a:prstGeom prst="rect">
            <a:avLst/>
          </a:prstGeom>
          <a:noFill/>
          <a:ln>
            <a:noFill/>
          </a:ln>
        </p:spPr>
      </p:pic>
      <p:pic>
        <p:nvPicPr>
          <p:cNvPr descr="Smartphone with download button on screen. Vector icon Smartphone with download button on screen. Vector icon. downloading apps stock illustrations" id="547" name="Google Shape;547;p37"/>
          <p:cNvPicPr preferRelativeResize="0"/>
          <p:nvPr/>
        </p:nvPicPr>
        <p:blipFill rotWithShape="1">
          <a:blip r:embed="rId4">
            <a:alphaModFix/>
          </a:blip>
          <a:srcRect b="0" l="0" r="0" t="0"/>
          <a:stretch/>
        </p:blipFill>
        <p:spPr>
          <a:xfrm>
            <a:off x="9993302" y="4440938"/>
            <a:ext cx="3080905" cy="30809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8"/>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553" name="Google Shape;553;p38"/>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571500" lvl="1"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 ਕੋਈ ਐਪ ਹੈ ਜਿਸ ਨੂੰ ਤੁਸੀਂ ਇੰਸਟਾਲ ਕਰਨਾ ਚਾਹੁੰਦੇ ਹੋ, ਤਾਂ ਤੁਸੀਂ ਆਪਣੇ ਫ਼ੋਨ 'ਤੇ ਐਪ ਸਟੋਰ 'ਤੇ ਜਾ ਸਕਦੇ ਹੋ।</a:t>
            </a:r>
            <a:endParaRPr sz="3600">
              <a:solidFill>
                <a:schemeClr val="dk1"/>
              </a:solidFill>
              <a:latin typeface="Baloo Paaji 2"/>
              <a:ea typeface="Baloo Paaji 2"/>
              <a:cs typeface="Baloo Paaji 2"/>
              <a:sym typeface="Baloo Paaji 2"/>
            </a:endParaRPr>
          </a:p>
        </p:txBody>
      </p:sp>
      <p:pic>
        <p:nvPicPr>
          <p:cNvPr id="554" name="Google Shape;554;p38"/>
          <p:cNvPicPr preferRelativeResize="0"/>
          <p:nvPr/>
        </p:nvPicPr>
        <p:blipFill rotWithShape="1">
          <a:blip r:embed="rId3">
            <a:alphaModFix/>
          </a:blip>
          <a:srcRect b="0" l="0" r="0" t="0"/>
          <a:stretch/>
        </p:blipFill>
        <p:spPr>
          <a:xfrm>
            <a:off x="3062033" y="6131459"/>
            <a:ext cx="5890840" cy="1365792"/>
          </a:xfrm>
          <a:prstGeom prst="rect">
            <a:avLst/>
          </a:prstGeom>
          <a:noFill/>
          <a:ln>
            <a:noFill/>
          </a:ln>
        </p:spPr>
      </p:pic>
      <p:pic>
        <p:nvPicPr>
          <p:cNvPr id="555" name="Google Shape;555;p38"/>
          <p:cNvPicPr preferRelativeResize="0"/>
          <p:nvPr/>
        </p:nvPicPr>
        <p:blipFill rotWithShape="1">
          <a:blip r:embed="rId4">
            <a:alphaModFix/>
          </a:blip>
          <a:srcRect b="0" l="0" r="0" t="0"/>
          <a:stretch/>
        </p:blipFill>
        <p:spPr>
          <a:xfrm>
            <a:off x="9285382" y="5800628"/>
            <a:ext cx="4979315" cy="167380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9"/>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pic>
        <p:nvPicPr>
          <p:cNvPr descr="Image" id="561" name="Google Shape;561;p39"/>
          <p:cNvPicPr preferRelativeResize="0"/>
          <p:nvPr/>
        </p:nvPicPr>
        <p:blipFill rotWithShape="1">
          <a:blip r:embed="rId3">
            <a:alphaModFix/>
          </a:blip>
          <a:srcRect b="53535" l="1" r="-3510" t="0"/>
          <a:stretch/>
        </p:blipFill>
        <p:spPr>
          <a:xfrm>
            <a:off x="10127395" y="2387600"/>
            <a:ext cx="5994591" cy="5433735"/>
          </a:xfrm>
          <a:prstGeom prst="rect">
            <a:avLst/>
          </a:prstGeom>
          <a:noFill/>
          <a:ln>
            <a:noFill/>
          </a:ln>
        </p:spPr>
      </p:pic>
      <p:pic>
        <p:nvPicPr>
          <p:cNvPr descr="Image" id="562" name="Google Shape;562;p39"/>
          <p:cNvPicPr preferRelativeResize="0"/>
          <p:nvPr/>
        </p:nvPicPr>
        <p:blipFill rotWithShape="1">
          <a:blip r:embed="rId3">
            <a:alphaModFix/>
          </a:blip>
          <a:srcRect b="0" l="0" r="3634" t="75285"/>
          <a:stretch/>
        </p:blipFill>
        <p:spPr>
          <a:xfrm>
            <a:off x="10110770" y="6755632"/>
            <a:ext cx="5823805" cy="2954550"/>
          </a:xfrm>
          <a:prstGeom prst="rect">
            <a:avLst/>
          </a:prstGeom>
          <a:noFill/>
          <a:ln>
            <a:noFill/>
          </a:ln>
        </p:spPr>
      </p:pic>
      <p:sp>
        <p:nvSpPr>
          <p:cNvPr id="563" name="Google Shape;563;p39"/>
          <p:cNvSpPr txBox="1"/>
          <p:nvPr/>
        </p:nvSpPr>
        <p:spPr>
          <a:xfrm>
            <a:off x="10312400" y="3276918"/>
            <a:ext cx="5520264" cy="2954550"/>
          </a:xfrm>
          <a:prstGeom prst="rect">
            <a:avLst/>
          </a:prstGeom>
          <a:noFill/>
          <a:ln cap="flat" cmpd="sng" w="1143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39"/>
          <p:cNvSpPr/>
          <p:nvPr/>
        </p:nvSpPr>
        <p:spPr>
          <a:xfrm rot="-5400000">
            <a:off x="5580131" y="3464308"/>
            <a:ext cx="3224015" cy="3136461"/>
          </a:xfrm>
          <a:prstGeom prst="wedgeRectCallout">
            <a:avLst>
              <a:gd fmla="val -20833" name="adj1"/>
              <a:gd fmla="val 62500" name="adj2"/>
            </a:avLst>
          </a:prstGeom>
          <a:solidFill>
            <a:schemeClr val="lt1"/>
          </a:solidFill>
          <a:ln cap="flat" cmpd="sng" w="1619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565" name="Google Shape;565;p39"/>
          <p:cNvGrpSpPr/>
          <p:nvPr/>
        </p:nvGrpSpPr>
        <p:grpSpPr>
          <a:xfrm>
            <a:off x="5841950" y="3557619"/>
            <a:ext cx="2709333" cy="3012990"/>
            <a:chOff x="5841950" y="3557619"/>
            <a:chExt cx="2709333" cy="3012990"/>
          </a:xfrm>
        </p:grpSpPr>
        <p:pic>
          <p:nvPicPr>
            <p:cNvPr descr="Image" id="566" name="Google Shape;566;p39"/>
            <p:cNvPicPr preferRelativeResize="0"/>
            <p:nvPr/>
          </p:nvPicPr>
          <p:blipFill rotWithShape="1">
            <a:blip r:embed="rId3">
              <a:alphaModFix/>
            </a:blip>
            <a:srcRect b="67709" l="50053" r="26662" t="19468"/>
            <a:stretch/>
          </p:blipFill>
          <p:spPr>
            <a:xfrm>
              <a:off x="5841950" y="3557619"/>
              <a:ext cx="2709333" cy="3012990"/>
            </a:xfrm>
            <a:prstGeom prst="rect">
              <a:avLst/>
            </a:prstGeom>
            <a:noFill/>
            <a:ln>
              <a:noFill/>
            </a:ln>
          </p:spPr>
        </p:pic>
        <p:sp>
          <p:nvSpPr>
            <p:cNvPr id="567" name="Google Shape;567;p39"/>
            <p:cNvSpPr txBox="1"/>
            <p:nvPr/>
          </p:nvSpPr>
          <p:spPr>
            <a:xfrm>
              <a:off x="5902237" y="5687720"/>
              <a:ext cx="2649046" cy="76944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chemeClr val="lt1"/>
                  </a:solidFill>
                  <a:latin typeface="Calibri"/>
                  <a:ea typeface="Calibri"/>
                  <a:cs typeface="Calibri"/>
                  <a:sym typeface="Calibri"/>
                </a:rPr>
                <a:t>App Store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177" name="Shape 177"/>
        <p:cNvGrpSpPr/>
        <p:nvPr/>
      </p:nvGrpSpPr>
      <p:grpSpPr>
        <a:xfrm>
          <a:off x="0" y="0"/>
          <a:ext cx="0" cy="0"/>
          <a:chOff x="0" y="0"/>
          <a:chExt cx="0" cy="0"/>
        </a:xfrm>
      </p:grpSpPr>
      <p:sp>
        <p:nvSpPr>
          <p:cNvPr id="178" name="Google Shape;178;p4"/>
          <p:cNvSpPr txBox="1"/>
          <p:nvPr/>
        </p:nvSpPr>
        <p:spPr>
          <a:xfrm>
            <a:off x="1506030" y="1061206"/>
            <a:ext cx="13664700" cy="956400"/>
          </a:xfrm>
          <a:prstGeom prst="rect">
            <a:avLst/>
          </a:prstGeom>
          <a:noFill/>
          <a:ln>
            <a:noFill/>
          </a:ln>
        </p:spPr>
        <p:txBody>
          <a:bodyPr anchorCtr="0" anchor="t" bIns="0" lIns="0" spcFirstLastPara="1" rIns="0" wrap="square" tIns="0">
            <a:noAutofit/>
          </a:bodyPr>
          <a:lstStyle/>
          <a:p>
            <a:pPr indent="0" lvl="0" marL="0" marR="0" rtl="0" algn="l">
              <a:lnSpc>
                <a:spcPct val="140011"/>
              </a:lnSpc>
              <a:spcBef>
                <a:spcPts val="0"/>
              </a:spcBef>
              <a:spcAft>
                <a:spcPts val="0"/>
              </a:spcAft>
              <a:buClr>
                <a:srgbClr val="000000"/>
              </a:buClr>
              <a:buSzPts val="7000"/>
              <a:buFont typeface="Arial"/>
              <a:buNone/>
            </a:pPr>
            <a:r>
              <a:rPr b="1" lang="en-US" sz="7000">
                <a:solidFill>
                  <a:schemeClr val="lt1"/>
                </a:solidFill>
                <a:latin typeface="Baloo Paaji 2"/>
                <a:ea typeface="Baloo Paaji 2"/>
                <a:cs typeface="Baloo Paaji 2"/>
                <a:sym typeface="Baloo Paaji 2"/>
              </a:rPr>
              <a:t>ਐਪ ਕੀ ਹੁੰਦਾ ਹੈ?</a:t>
            </a:r>
            <a:endParaRPr b="1" i="0" sz="7000" u="none" cap="none" strike="noStrike">
              <a:solidFill>
                <a:schemeClr val="lt1"/>
              </a:solidFill>
              <a:latin typeface="Baloo Paaji 2"/>
              <a:ea typeface="Baloo Paaji 2"/>
              <a:cs typeface="Baloo Paaji 2"/>
              <a:sym typeface="Baloo Paaji 2"/>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0"/>
          <p:cNvSpPr txBox="1"/>
          <p:nvPr/>
        </p:nvSpPr>
        <p:spPr>
          <a:xfrm>
            <a:off x="1461792" y="709832"/>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573" name="Google Shape;573;p40"/>
          <p:cNvSpPr/>
          <p:nvPr/>
        </p:nvSpPr>
        <p:spPr>
          <a:xfrm>
            <a:off x="14035482" y="6814092"/>
            <a:ext cx="19944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2F2F2"/>
                </a:solidFill>
                <a:latin typeface="Arial"/>
                <a:ea typeface="Arial"/>
                <a:cs typeface="Arial"/>
                <a:sym typeface="Arial"/>
              </a:rPr>
              <a:t>(Author unknown, n.d.)</a:t>
            </a:r>
            <a:endParaRPr/>
          </a:p>
        </p:txBody>
      </p:sp>
      <p:sp>
        <p:nvSpPr>
          <p:cNvPr id="574" name="Google Shape;574;p40"/>
          <p:cNvSpPr txBox="1"/>
          <p:nvPr/>
        </p:nvSpPr>
        <p:spPr>
          <a:xfrm>
            <a:off x="1263649" y="4850919"/>
            <a:ext cx="9153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latin typeface="Baloo Paaji 2"/>
                <a:ea typeface="Baloo Paaji 2"/>
                <a:cs typeface="Baloo Paaji 2"/>
                <a:sym typeface="Baloo Paaji 2"/>
              </a:rPr>
              <a:t>ਸਰਚ ਬਾਰ ਵਿੱਚ, ਐਪ ਦਾ ਨਾਮ ਟਾਈਪ ਕਰੋ ਜਿਸਨੂੰ ਤੁਸੀਂ ਪ੍ਰਾਪਤ ਕਰਨਾ ਚਾਹੁੰਦੇ ਹੋ।</a:t>
            </a:r>
            <a:endParaRPr>
              <a:latin typeface="Baloo Paaji 2"/>
              <a:ea typeface="Baloo Paaji 2"/>
              <a:cs typeface="Baloo Paaji 2"/>
              <a:sym typeface="Baloo Paaji 2"/>
            </a:endParaRPr>
          </a:p>
        </p:txBody>
      </p:sp>
      <p:sp>
        <p:nvSpPr>
          <p:cNvPr id="575" name="Google Shape;575;p40"/>
          <p:cNvSpPr/>
          <p:nvPr/>
        </p:nvSpPr>
        <p:spPr>
          <a:xfrm>
            <a:off x="9143999" y="1845377"/>
            <a:ext cx="1752600" cy="1290418"/>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576" name="Google Shape;576;p40"/>
          <p:cNvGrpSpPr/>
          <p:nvPr/>
        </p:nvGrpSpPr>
        <p:grpSpPr>
          <a:xfrm>
            <a:off x="11221020" y="1454791"/>
            <a:ext cx="4967246" cy="8604145"/>
            <a:chOff x="10899287" y="1270000"/>
            <a:chExt cx="4967246" cy="8604145"/>
          </a:xfrm>
        </p:grpSpPr>
        <p:grpSp>
          <p:nvGrpSpPr>
            <p:cNvPr id="577" name="Google Shape;577;p40"/>
            <p:cNvGrpSpPr/>
            <p:nvPr/>
          </p:nvGrpSpPr>
          <p:grpSpPr>
            <a:xfrm>
              <a:off x="10899287" y="1270000"/>
              <a:ext cx="4967246" cy="8604145"/>
              <a:chOff x="1461792" y="709832"/>
              <a:chExt cx="4751387" cy="8519104"/>
            </a:xfrm>
          </p:grpSpPr>
          <p:pic>
            <p:nvPicPr>
              <p:cNvPr descr="Image" id="578" name="Google Shape;578;p40"/>
              <p:cNvPicPr preferRelativeResize="0"/>
              <p:nvPr/>
            </p:nvPicPr>
            <p:blipFill rotWithShape="1">
              <a:blip r:embed="rId3">
                <a:alphaModFix/>
              </a:blip>
              <a:srcRect b="37668" l="0" r="0" t="0"/>
              <a:stretch/>
            </p:blipFill>
            <p:spPr>
              <a:xfrm>
                <a:off x="1461792" y="709832"/>
                <a:ext cx="4751387" cy="6412037"/>
              </a:xfrm>
              <a:prstGeom prst="rect">
                <a:avLst/>
              </a:prstGeom>
              <a:noFill/>
              <a:ln>
                <a:noFill/>
              </a:ln>
            </p:spPr>
          </p:pic>
          <p:pic>
            <p:nvPicPr>
              <p:cNvPr descr="Image" id="579" name="Google Shape;579;p40"/>
              <p:cNvPicPr preferRelativeResize="0"/>
              <p:nvPr/>
            </p:nvPicPr>
            <p:blipFill rotWithShape="1">
              <a:blip r:embed="rId3">
                <a:alphaModFix/>
              </a:blip>
              <a:srcRect b="0" l="0" r="89" t="78021"/>
              <a:stretch/>
            </p:blipFill>
            <p:spPr>
              <a:xfrm>
                <a:off x="1461792" y="6967980"/>
                <a:ext cx="4747154" cy="2260956"/>
              </a:xfrm>
              <a:prstGeom prst="rect">
                <a:avLst/>
              </a:prstGeom>
              <a:noFill/>
              <a:ln>
                <a:noFill/>
              </a:ln>
            </p:spPr>
          </p:pic>
        </p:grpSp>
        <p:sp>
          <p:nvSpPr>
            <p:cNvPr id="580" name="Google Shape;580;p40"/>
            <p:cNvSpPr/>
            <p:nvPr/>
          </p:nvSpPr>
          <p:spPr>
            <a:xfrm>
              <a:off x="11076937" y="1910843"/>
              <a:ext cx="3787941" cy="785538"/>
            </a:xfrm>
            <a:prstGeom prst="rect">
              <a:avLst/>
            </a:prstGeom>
            <a:noFill/>
            <a:ln cap="flat" cmpd="sng" w="1143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581" name="Google Shape;581;p40"/>
            <p:cNvSpPr/>
            <p:nvPr/>
          </p:nvSpPr>
          <p:spPr>
            <a:xfrm>
              <a:off x="14864879" y="8732382"/>
              <a:ext cx="997229" cy="844786"/>
            </a:xfrm>
            <a:prstGeom prst="rect">
              <a:avLst/>
            </a:prstGeom>
            <a:noFill/>
            <a:ln cap="flat" cmpd="sng" w="1143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582" name="Google Shape;582;p40"/>
            <p:cNvSpPr txBox="1"/>
            <p:nvPr/>
          </p:nvSpPr>
          <p:spPr>
            <a:xfrm>
              <a:off x="11514241" y="1980446"/>
              <a:ext cx="2675893" cy="646331"/>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Calibri"/>
                  <a:ea typeface="Calibri"/>
                  <a:cs typeface="Calibri"/>
                  <a:sym typeface="Calibri"/>
                </a:rPr>
                <a:t>Medisafe</a:t>
              </a:r>
              <a:endParaRPr b="1" i="0" sz="3600" u="none" cap="none" strike="noStrike">
                <a:solidFill>
                  <a:srgbClr val="000000"/>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grpSp>
        <p:nvGrpSpPr>
          <p:cNvPr id="587" name="Google Shape;587;p41"/>
          <p:cNvGrpSpPr/>
          <p:nvPr/>
        </p:nvGrpSpPr>
        <p:grpSpPr>
          <a:xfrm>
            <a:off x="11466690" y="1283074"/>
            <a:ext cx="5137584" cy="8638993"/>
            <a:chOff x="11886767" y="-55563"/>
            <a:chExt cx="5137584" cy="8638993"/>
          </a:xfrm>
        </p:grpSpPr>
        <p:pic>
          <p:nvPicPr>
            <p:cNvPr descr="Image" id="588" name="Google Shape;588;p41"/>
            <p:cNvPicPr preferRelativeResize="0"/>
            <p:nvPr/>
          </p:nvPicPr>
          <p:blipFill rotWithShape="1">
            <a:blip r:embed="rId3">
              <a:alphaModFix/>
            </a:blip>
            <a:srcRect b="46619" l="0" r="-8127" t="1"/>
            <a:stretch/>
          </p:blipFill>
          <p:spPr>
            <a:xfrm>
              <a:off x="11886767" y="-55563"/>
              <a:ext cx="5137584" cy="5491163"/>
            </a:xfrm>
            <a:prstGeom prst="rect">
              <a:avLst/>
            </a:prstGeom>
            <a:noFill/>
            <a:ln>
              <a:noFill/>
            </a:ln>
          </p:spPr>
        </p:pic>
        <p:pic>
          <p:nvPicPr>
            <p:cNvPr descr="Image" id="589" name="Google Shape;589;p41"/>
            <p:cNvPicPr preferRelativeResize="0"/>
            <p:nvPr/>
          </p:nvPicPr>
          <p:blipFill rotWithShape="1">
            <a:blip r:embed="rId3">
              <a:alphaModFix/>
            </a:blip>
            <a:srcRect b="0" l="1" r="-3957" t="69401"/>
            <a:stretch/>
          </p:blipFill>
          <p:spPr>
            <a:xfrm>
              <a:off x="11886767" y="5435600"/>
              <a:ext cx="4939440" cy="3147830"/>
            </a:xfrm>
            <a:prstGeom prst="rect">
              <a:avLst/>
            </a:prstGeom>
            <a:noFill/>
            <a:ln>
              <a:noFill/>
            </a:ln>
          </p:spPr>
        </p:pic>
      </p:grpSp>
      <p:sp>
        <p:nvSpPr>
          <p:cNvPr id="590" name="Google Shape;590;p41"/>
          <p:cNvSpPr txBox="1"/>
          <p:nvPr/>
        </p:nvSpPr>
        <p:spPr>
          <a:xfrm>
            <a:off x="1461792" y="709832"/>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sz="7200">
              <a:solidFill>
                <a:srgbClr val="034092"/>
              </a:solidFill>
            </a:endParaRPr>
          </a:p>
        </p:txBody>
      </p:sp>
      <p:sp>
        <p:nvSpPr>
          <p:cNvPr id="591" name="Google Shape;591;p41"/>
          <p:cNvSpPr txBox="1"/>
          <p:nvPr/>
        </p:nvSpPr>
        <p:spPr>
          <a:xfrm>
            <a:off x="1029405" y="4175690"/>
            <a:ext cx="91530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latin typeface="Baloo Paaji 2"/>
                <a:ea typeface="Baloo Paaji 2"/>
                <a:cs typeface="Baloo Paaji 2"/>
                <a:sym typeface="Baloo Paaji 2"/>
              </a:rPr>
              <a:t>"ਗੈਟ" ਜਾਂ "ਇੰਸਟਾਲ" ਨੂੰ ਚੁਣੋ ਆਪਣੀ ਡਿਵਾਈਸ ਤੇ ਐਪ ਨੂੰ ਡਾਊਨਲੋਡ ਕਰਨ ਵਾਸਤੇ।</a:t>
            </a:r>
            <a:r>
              <a:rPr i="0" lang="en-US" sz="3600" u="none" cap="none" strike="noStrik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ਤੁਹਾਡੀ ਡਿਵਾਈਸ ਇੱਕ ਐਪ ਨੂੰ ਸਥਾਪਿਤ ਕਰਨ ਲਈ ਤੁਹਾਡੀ ਇਜਾਜ਼ਤ ਮੰਗ ਸਕਦੀ ਹੈ।</a:t>
            </a:r>
            <a:endParaRPr sz="3600">
              <a:latin typeface="Baloo Paaji 2"/>
              <a:ea typeface="Baloo Paaji 2"/>
              <a:cs typeface="Baloo Paaji 2"/>
              <a:sym typeface="Baloo Paaji 2"/>
            </a:endParaRPr>
          </a:p>
        </p:txBody>
      </p:sp>
      <p:sp>
        <p:nvSpPr>
          <p:cNvPr id="592" name="Google Shape;592;p41"/>
          <p:cNvSpPr/>
          <p:nvPr/>
        </p:nvSpPr>
        <p:spPr>
          <a:xfrm rot="10800000">
            <a:off x="14562998" y="3290824"/>
            <a:ext cx="1466941" cy="927065"/>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3" name="Google Shape;593;p41"/>
          <p:cNvSpPr/>
          <p:nvPr/>
        </p:nvSpPr>
        <p:spPr>
          <a:xfrm>
            <a:off x="13359573" y="3514095"/>
            <a:ext cx="1031368" cy="52589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2"/>
          <p:cNvSpPr txBox="1"/>
          <p:nvPr/>
        </p:nvSpPr>
        <p:spPr>
          <a:xfrm>
            <a:off x="1797367" y="441382"/>
            <a:ext cx="15364500" cy="12903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ਨੂੰ ਇੰਸਟਾਲ ਕਿਵੇਂ ਕਰਨਾ</a:t>
            </a:r>
            <a:endParaRPr i="0" sz="7200" u="none" cap="none" strike="noStrike">
              <a:solidFill>
                <a:srgbClr val="034092"/>
              </a:solidFill>
              <a:latin typeface="Baloo Paaji 2"/>
              <a:ea typeface="Baloo Paaji 2"/>
              <a:cs typeface="Baloo Paaji 2"/>
              <a:sym typeface="Baloo Paaji 2"/>
            </a:endParaRPr>
          </a:p>
        </p:txBody>
      </p:sp>
      <p:sp>
        <p:nvSpPr>
          <p:cNvPr id="599" name="Google Shape;599;p42"/>
          <p:cNvSpPr txBox="1"/>
          <p:nvPr/>
        </p:nvSpPr>
        <p:spPr>
          <a:xfrm>
            <a:off x="7651951" y="5121438"/>
            <a:ext cx="841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chemeClr val="dk1"/>
                </a:solidFill>
                <a:latin typeface="Baloo Paaji 2"/>
                <a:ea typeface="Baloo Paaji 2"/>
                <a:cs typeface="Baloo Paaji 2"/>
                <a:sym typeface="Baloo Paaji 2"/>
              </a:rPr>
              <a:t>ਐਪ ਨੂੰ ਇੰਸਟਾਲ ਕਰਨ ਤੋਂ ਬਾਅਦ, ਤੁਸੀਂ ਆਪਣੀ ਹੋਮ ਸਕ੍ਰੀਨ ਤੋਂ ਇਸ 'ਤੇ ਟੈਪ ਕਰਕੇ ਇਸਨੂੰ ਖੋਲ੍ਹ ਸਕਦੇ ਹੋ</a:t>
            </a:r>
            <a:endParaRPr sz="3600">
              <a:solidFill>
                <a:schemeClr val="dk1"/>
              </a:solidFill>
              <a:latin typeface="Baloo Paaji 2"/>
              <a:ea typeface="Baloo Paaji 2"/>
              <a:cs typeface="Baloo Paaji 2"/>
              <a:sym typeface="Baloo Paaji 2"/>
            </a:endParaRPr>
          </a:p>
        </p:txBody>
      </p:sp>
      <p:pic>
        <p:nvPicPr>
          <p:cNvPr descr="Image" id="600" name="Google Shape;600;p42"/>
          <p:cNvPicPr preferRelativeResize="0"/>
          <p:nvPr/>
        </p:nvPicPr>
        <p:blipFill rotWithShape="1">
          <a:blip r:embed="rId3">
            <a:alphaModFix/>
          </a:blip>
          <a:srcRect b="54777" l="0" r="0" t="0"/>
          <a:stretch/>
        </p:blipFill>
        <p:spPr>
          <a:xfrm>
            <a:off x="1471182" y="1890587"/>
            <a:ext cx="5418804" cy="5305498"/>
          </a:xfrm>
          <a:prstGeom prst="rect">
            <a:avLst/>
          </a:prstGeom>
          <a:noFill/>
          <a:ln>
            <a:noFill/>
          </a:ln>
        </p:spPr>
      </p:pic>
      <p:pic>
        <p:nvPicPr>
          <p:cNvPr descr="Image" id="601" name="Google Shape;601;p42"/>
          <p:cNvPicPr preferRelativeResize="0"/>
          <p:nvPr/>
        </p:nvPicPr>
        <p:blipFill rotWithShape="1">
          <a:blip r:embed="rId3">
            <a:alphaModFix/>
          </a:blip>
          <a:srcRect b="0" l="1" r="-173" t="79673"/>
          <a:stretch/>
        </p:blipFill>
        <p:spPr>
          <a:xfrm>
            <a:off x="1461792" y="7012021"/>
            <a:ext cx="5428195" cy="2384771"/>
          </a:xfrm>
          <a:prstGeom prst="rect">
            <a:avLst/>
          </a:prstGeom>
          <a:noFill/>
          <a:ln>
            <a:noFill/>
          </a:ln>
        </p:spPr>
      </p:pic>
      <p:sp>
        <p:nvSpPr>
          <p:cNvPr id="602" name="Google Shape;602;p42"/>
          <p:cNvSpPr txBox="1"/>
          <p:nvPr/>
        </p:nvSpPr>
        <p:spPr>
          <a:xfrm>
            <a:off x="1650737" y="5596248"/>
            <a:ext cx="1243128" cy="1525621"/>
          </a:xfrm>
          <a:prstGeom prst="rect">
            <a:avLst/>
          </a:prstGeom>
          <a:noFill/>
          <a:ln cap="flat" cmpd="sng" w="1143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p42"/>
          <p:cNvSpPr/>
          <p:nvPr/>
        </p:nvSpPr>
        <p:spPr>
          <a:xfrm rot="10800000">
            <a:off x="3429507" y="5721603"/>
            <a:ext cx="1752600" cy="1290418"/>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607" name="Shape 607"/>
        <p:cNvGrpSpPr/>
        <p:nvPr/>
      </p:nvGrpSpPr>
      <p:grpSpPr>
        <a:xfrm>
          <a:off x="0" y="0"/>
          <a:ext cx="0" cy="0"/>
          <a:chOff x="0" y="0"/>
          <a:chExt cx="0" cy="0"/>
        </a:xfrm>
      </p:grpSpPr>
      <p:sp>
        <p:nvSpPr>
          <p:cNvPr id="608" name="Google Shape;608;p43"/>
          <p:cNvSpPr txBox="1"/>
          <p:nvPr/>
        </p:nvSpPr>
        <p:spPr>
          <a:xfrm>
            <a:off x="1506030" y="1061206"/>
            <a:ext cx="14022145" cy="1582241"/>
          </a:xfrm>
          <a:prstGeom prst="rect">
            <a:avLst/>
          </a:prstGeom>
          <a:noFill/>
          <a:ln>
            <a:noFill/>
          </a:ln>
        </p:spPr>
        <p:txBody>
          <a:bodyPr anchorCtr="0" anchor="t" bIns="0" lIns="0" spcFirstLastPara="1" rIns="0" wrap="square" tIns="0">
            <a:noAutofit/>
          </a:bodyPr>
          <a:lstStyle/>
          <a:p>
            <a:pPr indent="0" lvl="0" marL="0" marR="0" rtl="0" algn="l">
              <a:lnSpc>
                <a:spcPct val="140011"/>
              </a:lnSpc>
              <a:spcBef>
                <a:spcPts val="0"/>
              </a:spcBef>
              <a:spcAft>
                <a:spcPts val="0"/>
              </a:spcAft>
              <a:buClr>
                <a:srgbClr val="000000"/>
              </a:buClr>
              <a:buSzPts val="7000"/>
              <a:buFont typeface="Arial"/>
              <a:buNone/>
            </a:pPr>
            <a:r>
              <a:rPr b="1" lang="en-US" sz="7000">
                <a:solidFill>
                  <a:schemeClr val="lt1"/>
                </a:solidFill>
              </a:rPr>
              <a:t>ਐਪਸ ਵਰਤਣਾ</a:t>
            </a:r>
            <a:endParaRPr b="1" i="0" sz="7000" u="none" cap="none" strike="noStrik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44"/>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ਵਰਤਣਾ: ਤੁਹਾਡੀ ਐਪ ਨੂੰ ਸੈਟ ਅਪ ਕਰਨਾ</a:t>
            </a:r>
            <a:endParaRPr i="0" sz="7200" u="none" cap="none" strike="noStrike">
              <a:solidFill>
                <a:srgbClr val="034092"/>
              </a:solidFill>
              <a:latin typeface="Baloo Paaji 2"/>
              <a:ea typeface="Baloo Paaji 2"/>
              <a:cs typeface="Baloo Paaji 2"/>
              <a:sym typeface="Baloo Paaji 2"/>
            </a:endParaRPr>
          </a:p>
        </p:txBody>
      </p:sp>
      <p:sp>
        <p:nvSpPr>
          <p:cNvPr id="614" name="Google Shape;614;p44"/>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0" lvl="1"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ਕਈ ਵਾਰ, ਪਹਿਲੀ ਵਾਰ ਜਦੋਂ ਤੁਸੀਂ ਕੋਈ ਐਪ ਵਰਤਦੇ ਹੋ, ਉਹ ਐਪ ਤੁਹਾਨੂੰ ਇਕ ਅਕੌਂਟ ਬਣਾਉਣ ਅਤੇ ਤੁਹਾਡੀਆਂ ਤਰਜੀਹਾਂ ਨੂੰ ਦੱਸਣ ਲਈ ਕਹੇਗਾ ਸੈਟ ਅਪ ਨੂੰ ਪੂਰਾ ਕਰਨ ਵਾਸਤੇ।</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ਇਸ ਵਿੱਚ ਹੇਠ ਲਿਖੇ ਸ਼ਾਮਲ ਹੋ ਸਕਦੇ ਹਨ</a:t>
            </a:r>
            <a:r>
              <a:rPr i="0" lang="en-US" sz="3600" u="none" cap="none" strike="noStrike">
                <a:solidFill>
                  <a:schemeClr val="dk1"/>
                </a:solidFill>
                <a:latin typeface="Baloo Paaji 2"/>
                <a:ea typeface="Baloo Paaji 2"/>
                <a:cs typeface="Baloo Paaji 2"/>
                <a:sym typeface="Baloo Paaji 2"/>
              </a:rPr>
              <a:t>: </a:t>
            </a:r>
            <a:br>
              <a:rPr i="0" lang="en-US" sz="3600" u="none" cap="none" strike="noStrike">
                <a:solidFill>
                  <a:schemeClr val="dk1"/>
                </a:solidFill>
                <a:latin typeface="Baloo Paaji 2"/>
                <a:ea typeface="Baloo Paaji 2"/>
                <a:cs typeface="Baloo Paaji 2"/>
                <a:sym typeface="Baloo Paaji 2"/>
              </a:rPr>
            </a:br>
            <a:endParaRPr i="0" sz="3600" u="none" cap="none" strike="noStrike">
              <a:solidFill>
                <a:schemeClr val="dk1"/>
              </a:solidFill>
              <a:latin typeface="Baloo Paaji 2"/>
              <a:ea typeface="Baloo Paaji 2"/>
              <a:cs typeface="Baloo Paaji 2"/>
              <a:sym typeface="Baloo Paaji 2"/>
            </a:endParaRPr>
          </a:p>
          <a:p>
            <a:pPr indent="-571500" lvl="1"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ਨੋਟਿਫਿਕੇਸ਼ਨ ਤਰਜੀਹੇ</a:t>
            </a:r>
            <a:endParaRPr sz="3600">
              <a:solidFill>
                <a:schemeClr val="dk1"/>
              </a:solidFill>
              <a:latin typeface="Baloo Paaji 2"/>
              <a:ea typeface="Baloo Paaji 2"/>
              <a:cs typeface="Baloo Paaji 2"/>
              <a:sym typeface="Baloo Paaji 2"/>
            </a:endParaRPr>
          </a:p>
          <a:p>
            <a:pPr indent="-571500" lvl="1"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ਇਜਾਜ਼ਤਾਂ ਅਤੇ ਪਾਬੰਦੀਆਂ ਤਰਜੀਹਾਂ</a:t>
            </a:r>
            <a:endParaRPr sz="3600">
              <a:solidFill>
                <a:schemeClr val="dk1"/>
              </a:solidFill>
              <a:latin typeface="Baloo Paaji 2"/>
              <a:ea typeface="Baloo Paaji 2"/>
              <a:cs typeface="Baloo Paaji 2"/>
              <a:sym typeface="Baloo Paaji 2"/>
            </a:endParaRPr>
          </a:p>
          <a:p>
            <a:pPr indent="-571500" lvl="1"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ਭਾਸ਼ਾ ਤਰਜੀਹਾਂ</a:t>
            </a:r>
            <a:endParaRPr sz="3600">
              <a:solidFill>
                <a:schemeClr val="dk1"/>
              </a:solidFill>
              <a:latin typeface="Baloo Paaji 2"/>
              <a:ea typeface="Baloo Paaji 2"/>
              <a:cs typeface="Baloo Paaji 2"/>
              <a:sym typeface="Baloo Paaji 2"/>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45"/>
          <p:cNvSpPr txBox="1"/>
          <p:nvPr/>
        </p:nvSpPr>
        <p:spPr>
          <a:xfrm>
            <a:off x="1078160" y="1136898"/>
            <a:ext cx="16632324" cy="1647877"/>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ਵਰਤਣਾ:</a:t>
            </a:r>
            <a:r>
              <a:rPr i="0" lang="en-US" sz="7200" u="none" cap="none" strike="noStrike">
                <a:solidFill>
                  <a:srgbClr val="034092"/>
                </a:solidFill>
                <a:latin typeface="Baloo Paaji 2"/>
                <a:ea typeface="Baloo Paaji 2"/>
                <a:cs typeface="Baloo Paaji 2"/>
                <a:sym typeface="Baloo Paaji 2"/>
              </a:rPr>
              <a:t> </a:t>
            </a:r>
            <a:r>
              <a:rPr lang="en-US" sz="7200">
                <a:solidFill>
                  <a:srgbClr val="034092"/>
                </a:solidFill>
                <a:latin typeface="Baloo Paaji 2"/>
                <a:ea typeface="Baloo Paaji 2"/>
                <a:cs typeface="Baloo Paaji 2"/>
                <a:sym typeface="Baloo Paaji 2"/>
              </a:rPr>
              <a:t>ਆਪਣਾ ਅਕੌਂਟ ਨੂੰ ਕਿਵੇਂ ਬਣਾਉਣਾ</a:t>
            </a:r>
            <a:endParaRPr i="0" sz="7200" u="none" cap="none" strike="noStrike">
              <a:solidFill>
                <a:srgbClr val="034092"/>
              </a:solidFill>
              <a:latin typeface="Baloo Paaji 2"/>
              <a:ea typeface="Baloo Paaji 2"/>
              <a:cs typeface="Baloo Paaji 2"/>
              <a:sym typeface="Baloo Paaji 2"/>
            </a:endParaRPr>
          </a:p>
        </p:txBody>
      </p:sp>
      <p:sp>
        <p:nvSpPr>
          <p:cNvPr id="620" name="Google Shape;620;p45"/>
          <p:cNvSpPr txBox="1"/>
          <p:nvPr/>
        </p:nvSpPr>
        <p:spPr>
          <a:xfrm>
            <a:off x="1180407" y="2784775"/>
            <a:ext cx="16029433" cy="6542105"/>
          </a:xfrm>
          <a:prstGeom prst="rect">
            <a:avLst/>
          </a:prstGeom>
          <a:noFill/>
          <a:ln>
            <a:noFill/>
          </a:ln>
        </p:spPr>
        <p:txBody>
          <a:bodyPr anchorCtr="0" anchor="t" bIns="0" lIns="0" spcFirstLastPara="1" rIns="0" wrap="square" tIns="0">
            <a:noAutofit/>
          </a:bodyPr>
          <a:lstStyle/>
          <a:p>
            <a:pPr indent="-571500" lvl="1"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ਆਮ ਤੌਰ ਤੇ ਜਦੋਂ ਤੁਸੀਂ ਸਿਹਤ ਐਪਸ ਨੂੰ ਵਰਤਦੇ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ਇਸ ਨੂੰ ਤੁਹਾਡੀਆਂ ਜ਼ਰੂਰਤਾਂ ਦੇ ਅਨੁਸਾਰ ਇਸਨੂੰ ਸਥਾਪਤ ਕਰਨ ਦੀ ਲੋੜ ਹੋ ਸਕਦੀ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ਤੁਹਾਨੂੰ ਕੁਝ ਨਿੱਜੀ ਪਛਾਣ ਜਾਣਕਾਰੀ ਰੱਖਣ ਦੀ ਲੋੜ ਹੋ ਸਕਦੀ ਹੈ, ਜਿਵੇਂ ਕਿ ਤੁਹਾਡਾ ਨਾਮ ਜਾਂ ਜਨਮਦਿਨ।</a:t>
            </a:r>
            <a:endParaRPr>
              <a:latin typeface="Baloo Paaji 2"/>
              <a:ea typeface="Baloo Paaji 2"/>
              <a:cs typeface="Baloo Paaji 2"/>
              <a:sym typeface="Baloo Paaji 2"/>
            </a:endParaRPr>
          </a:p>
          <a:p>
            <a:pPr indent="0" lvl="0" marL="0" marR="0" rtl="0" algn="l">
              <a:lnSpc>
                <a:spcPct val="130000"/>
              </a:lnSpc>
              <a:spcBef>
                <a:spcPts val="0"/>
              </a:spcBef>
              <a:spcAft>
                <a:spcPts val="0"/>
              </a:spcAft>
              <a:buNone/>
            </a:pPr>
            <a:r>
              <a:t/>
            </a:r>
            <a:endParaRPr sz="3600">
              <a:solidFill>
                <a:schemeClr val="dk1"/>
              </a:solidFill>
              <a:latin typeface="Baloo Paaji 2"/>
              <a:ea typeface="Baloo Paaji 2"/>
              <a:cs typeface="Baloo Paaji 2"/>
              <a:sym typeface="Baloo Paaji 2"/>
            </a:endParaRPr>
          </a:p>
          <a:p>
            <a:pPr indent="-571500" lvl="1" marL="628714" marR="0" rtl="0" algn="l">
              <a:lnSpc>
                <a:spcPct val="130000"/>
              </a:lnSpc>
              <a:spcBef>
                <a:spcPts val="0"/>
              </a:spcBef>
              <a:spcAft>
                <a:spcPts val="0"/>
              </a:spcAft>
              <a:buClr>
                <a:schemeClr val="dk2"/>
              </a:buClr>
              <a:buSzPts val="3960"/>
              <a:buFont typeface="Arial"/>
              <a:buChar char="•"/>
            </a:pPr>
            <a:r>
              <a:rPr lang="en-US" sz="3600">
                <a:solidFill>
                  <a:schemeClr val="dk1"/>
                </a:solidFill>
                <a:latin typeface="Baloo Paaji 2"/>
                <a:ea typeface="Baloo Paaji 2"/>
                <a:cs typeface="Baloo Paaji 2"/>
                <a:sym typeface="Baloo Paaji 2"/>
              </a:rPr>
              <a:t>ਜੇਕਰ ਐਪ ਤੁਹਾਨੂੰ ਜਾਣਕਾਰੀ ਦੇਣ ਲਈ ਕਹਿੰਦੀ ਹੈ, ਤਾਂ ਤੁਹਾਨੂੰ ਪਹਿਲਾਂ ਇਹ ਸੋਚਣਾ ਚਾਹੀਦਾ ਹੈ ਕਿ ਕੀ ਇਹ ਸੁਰੱਖਿਅਤ ਹੈ, ਜਾਂ ਕਿਸੇ ਭਰੋਸੇਯੋਗ ਵਿਅਕਤੀ ਨੂੰ ਪੁੱਛੋ।</a:t>
            </a:r>
            <a:br>
              <a:rPr b="0" i="0" lang="en-US" sz="3600" u="none" cap="none" strike="noStrike">
                <a:solidFill>
                  <a:schemeClr val="dk1"/>
                </a:solidFill>
                <a:latin typeface="Arial"/>
                <a:ea typeface="Arial"/>
                <a:cs typeface="Arial"/>
                <a:sym typeface="Arial"/>
              </a:rPr>
            </a:b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6"/>
          <p:cNvSpPr txBox="1"/>
          <p:nvPr/>
        </p:nvSpPr>
        <p:spPr>
          <a:xfrm>
            <a:off x="1182749" y="1057236"/>
            <a:ext cx="15443721" cy="92400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6000"/>
              <a:buFont typeface="Arial"/>
              <a:buNone/>
            </a:pPr>
            <a:r>
              <a:rPr lang="en-US" sz="7200">
                <a:solidFill>
                  <a:srgbClr val="034092"/>
                </a:solidFill>
                <a:latin typeface="Baloo Paaji 2"/>
                <a:ea typeface="Baloo Paaji 2"/>
                <a:cs typeface="Baloo Paaji 2"/>
                <a:sym typeface="Baloo Paaji 2"/>
              </a:rPr>
              <a:t>ਐਪਸ ਵਰਤਣਾ:</a:t>
            </a:r>
            <a:r>
              <a:rPr i="0" lang="en-US" sz="7200" u="none" cap="none" strike="noStrike">
                <a:solidFill>
                  <a:srgbClr val="034092"/>
                </a:solidFill>
                <a:latin typeface="Baloo Paaji 2"/>
                <a:ea typeface="Baloo Paaji 2"/>
                <a:cs typeface="Baloo Paaji 2"/>
                <a:sym typeface="Baloo Paaji 2"/>
              </a:rPr>
              <a:t> </a:t>
            </a:r>
            <a:r>
              <a:rPr lang="en-US" sz="7200">
                <a:solidFill>
                  <a:srgbClr val="034092"/>
                </a:solidFill>
                <a:latin typeface="Baloo Paaji 2"/>
                <a:ea typeface="Baloo Paaji 2"/>
                <a:cs typeface="Baloo Paaji 2"/>
                <a:sym typeface="Baloo Paaji 2"/>
              </a:rPr>
              <a:t>ਤਕੜਾ ਪੈਸਵਾਰਡ ਨੂੰ ਕਿਵੇਂ ਬਣਾਉਣਾ</a:t>
            </a:r>
            <a:endParaRPr sz="7200">
              <a:latin typeface="Baloo Paaji 2"/>
              <a:ea typeface="Baloo Paaji 2"/>
              <a:cs typeface="Baloo Paaji 2"/>
              <a:sym typeface="Baloo Paaji 2"/>
            </a:endParaRPr>
          </a:p>
        </p:txBody>
      </p:sp>
      <p:sp>
        <p:nvSpPr>
          <p:cNvPr id="626" name="Google Shape;626;p46"/>
          <p:cNvSpPr txBox="1"/>
          <p:nvPr/>
        </p:nvSpPr>
        <p:spPr>
          <a:xfrm>
            <a:off x="1182749" y="2415931"/>
            <a:ext cx="15570365" cy="7185269"/>
          </a:xfrm>
          <a:prstGeom prst="rect">
            <a:avLst/>
          </a:prstGeom>
          <a:noFill/>
          <a:ln>
            <a:noFill/>
          </a:ln>
        </p:spPr>
        <p:txBody>
          <a:bodyPr anchorCtr="0" anchor="t" bIns="0" lIns="0" spcFirstLastPara="1" rIns="0" wrap="square" tIns="0">
            <a:noAutofit/>
          </a:bodyPr>
          <a:lstStyle/>
          <a:p>
            <a:pPr indent="0" lvl="0" marL="57213" marR="0" rtl="0" algn="l">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ਤਕੜਾ ਪੈਸਵਾਰਡ ਬਣਾਉਣ ਵਾਸਤੇ, ਇਹ ਚੀਜ਼ਾ ਕਰੋ ਜੀ:</a:t>
            </a:r>
            <a:endParaRPr>
              <a:latin typeface="Baloo Paaji 2"/>
              <a:ea typeface="Baloo Paaji 2"/>
              <a:cs typeface="Baloo Paaji 2"/>
              <a:sym typeface="Baloo Paaji 2"/>
            </a:endParaRPr>
          </a:p>
          <a:p>
            <a:pPr indent="-571500" lvl="8" marL="628714" marR="0" rtl="0" algn="l">
              <a:lnSpc>
                <a:spcPct val="150000"/>
              </a:lnSpc>
              <a:spcBef>
                <a:spcPts val="30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ਇੱਕ ਅਜਿਹਾ ਸ਼ਬਦ ਚੁਣੋ ਜਿਸਦਾ ਦੂਜਿਆਂ ਦੁਆਰਾ ਆਸਾਨੀ ਨਾਲ ਅੰਦਾਜ਼ਾ ਨਹੀਂ ਲਗਾਇਆ ਜਾ ਸਕਦਾ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ਆਪ ਜੀ ਦੀ ਨਿੱਜੀ ਜਾਣਕਾਰੀ ਨਾ ਵਰਤੋਂ ਪੈਸਵਾਰਡ ਵਿੱਚ</a:t>
            </a:r>
            <a:r>
              <a:rPr i="0" lang="en-US" sz="3600" u="none" cap="none" strike="noStrik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a:p>
            <a:pPr indent="-571500" lvl="8"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ਵੱਖ-ਵੱਖ ਡਿਵਾਈਸਾਂ 'ਤੇ ਵੱਖ-ਵੱਖ ਪਾਸਵਰਡਾਂ ਵਰਤੋਂ</a:t>
            </a:r>
            <a:endParaRPr>
              <a:latin typeface="Baloo Paaji 2"/>
              <a:ea typeface="Baloo Paaji 2"/>
              <a:cs typeface="Baloo Paaji 2"/>
              <a:sym typeface="Baloo Paaji 2"/>
            </a:endParaRPr>
          </a:p>
          <a:p>
            <a:pPr indent="-571500" lvl="8" marL="628713"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ਆਪਣਾ ਪਾਸਵਰਡ ਗੁਪਤ ਰੱਖੋ</a:t>
            </a:r>
            <a:endParaRPr sz="3600">
              <a:solidFill>
                <a:schemeClr val="dk1"/>
              </a:solidFill>
              <a:latin typeface="Baloo Paaji 2"/>
              <a:ea typeface="Baloo Paaji 2"/>
              <a:cs typeface="Baloo Paaji 2"/>
              <a:sym typeface="Baloo Paaji 2"/>
            </a:endParaRPr>
          </a:p>
          <a:p>
            <a:pPr indent="-571500" lvl="8"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ਘੱਟੋ-ਘੱਟ 15 ਅੱਖਰ </a:t>
            </a:r>
            <a:r>
              <a:rPr lang="en-US" sz="3600">
                <a:solidFill>
                  <a:schemeClr val="dk1"/>
                </a:solidFill>
                <a:latin typeface="Baloo Paaji 2"/>
                <a:ea typeface="Baloo Paaji 2"/>
                <a:cs typeface="Baloo Paaji 2"/>
                <a:sym typeface="Baloo Paaji 2"/>
              </a:rPr>
              <a:t>ਵਰਤੋਂ</a:t>
            </a:r>
            <a:endParaRPr sz="3600">
              <a:solidFill>
                <a:schemeClr val="dk1"/>
              </a:solidFill>
              <a:latin typeface="Baloo Paaji 2"/>
              <a:ea typeface="Baloo Paaji 2"/>
              <a:cs typeface="Baloo Paaji 2"/>
              <a:sym typeface="Baloo Paaji 2"/>
            </a:endParaRPr>
          </a:p>
          <a:p>
            <a:pPr indent="-571500" lvl="8"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ਵੱਡੇ ਅੱਖਰਾਂ ਅਤੇ ਛੋਟੇ ਅੱਖਰਾਂ ਨੂੰ ਵਰਤੋਂ</a:t>
            </a:r>
            <a:endParaRPr>
              <a:latin typeface="Baloo Paaji 2"/>
              <a:ea typeface="Baloo Paaji 2"/>
              <a:cs typeface="Baloo Paaji 2"/>
              <a:sym typeface="Baloo Paaji 2"/>
            </a:endParaRPr>
          </a:p>
          <a:p>
            <a:pPr indent="-571500" lvl="8"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ਘੱਟੋ-ਘੱਟ ਇੱਕ ਨੰਬਰ </a:t>
            </a:r>
            <a:r>
              <a:rPr lang="en-US" sz="3600">
                <a:solidFill>
                  <a:schemeClr val="dk1"/>
                </a:solidFill>
                <a:latin typeface="Baloo Paaji 2"/>
                <a:ea typeface="Baloo Paaji 2"/>
                <a:cs typeface="Baloo Paaji 2"/>
                <a:sym typeface="Baloo Paaji 2"/>
              </a:rPr>
              <a:t>ਨੂੰ</a:t>
            </a:r>
            <a:r>
              <a:rPr lang="en-US" sz="3600">
                <a:solidFill>
                  <a:schemeClr val="dk1"/>
                </a:solidFill>
                <a:latin typeface="Baloo Paaji 2"/>
                <a:ea typeface="Baloo Paaji 2"/>
                <a:cs typeface="Baloo Paaji 2"/>
                <a:sym typeface="Baloo Paaji 2"/>
              </a:rPr>
              <a:t> ਵਰਤੋਂ ਕਰੋ ਅਤੇ ਇੱਕ ਅੱਖਰ </a:t>
            </a:r>
            <a:r>
              <a:rPr lang="en-US" sz="3600">
                <a:solidFill>
                  <a:schemeClr val="dk1"/>
                </a:solidFill>
                <a:latin typeface="Baloo Paaji 2"/>
                <a:ea typeface="Baloo Paaji 2"/>
                <a:cs typeface="Baloo Paaji 2"/>
                <a:sym typeface="Baloo Paaji 2"/>
              </a:rPr>
              <a:t>ਵਰਤੋਂ</a:t>
            </a:r>
            <a:r>
              <a:rPr lang="en-US" sz="3600">
                <a:solidFill>
                  <a:schemeClr val="dk1"/>
                </a:solidFill>
                <a:latin typeface="Baloo Paaji 2"/>
                <a:ea typeface="Baloo Paaji 2"/>
                <a:cs typeface="Baloo Paaji 2"/>
                <a:sym typeface="Baloo Paaji 2"/>
              </a:rPr>
              <a:t> ਜੋ ਇਸ ਤਰ੍ਹਾਂ ਹੈ: </a:t>
            </a:r>
            <a:r>
              <a:rPr i="0" lang="en-US" sz="3600" u="none" cap="none" strike="noStrike">
                <a:solidFill>
                  <a:schemeClr val="dk1"/>
                </a:solidFill>
                <a:latin typeface="Baloo Paaji 2"/>
                <a:ea typeface="Baloo Paaji 2"/>
                <a:cs typeface="Baloo Paaji 2"/>
                <a:sym typeface="Baloo Paaji 2"/>
              </a:rPr>
              <a:t>!, # or $</a:t>
            </a:r>
            <a:endParaRPr>
              <a:latin typeface="Baloo Paaji 2"/>
              <a:ea typeface="Baloo Paaji 2"/>
              <a:cs typeface="Baloo Paaji 2"/>
              <a:sym typeface="Baloo Paaji 2"/>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7"/>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ਵਰਤਣਾ: ਤੁਹਾਡੀ ਐਪ ਨੂੰ ਸੈਟ ਅਪ ਕਰਨਾ</a:t>
            </a:r>
            <a:endParaRPr sz="7200">
              <a:solidFill>
                <a:srgbClr val="034092"/>
              </a:solidFill>
            </a:endParaRPr>
          </a:p>
          <a:p>
            <a:pPr indent="0" lvl="0" marL="0" marR="0" rtl="0" algn="l">
              <a:lnSpc>
                <a:spcPct val="110030"/>
              </a:lnSpc>
              <a:spcBef>
                <a:spcPts val="0"/>
              </a:spcBef>
              <a:spcAft>
                <a:spcPts val="0"/>
              </a:spcAft>
              <a:buClr>
                <a:srgbClr val="000000"/>
              </a:buClr>
              <a:buSzPts val="7200"/>
              <a:buFont typeface="Arial"/>
              <a:buNone/>
            </a:pPr>
            <a:r>
              <a:t/>
            </a:r>
            <a:endParaRPr sz="7200">
              <a:solidFill>
                <a:srgbClr val="034092"/>
              </a:solidFill>
            </a:endParaRPr>
          </a:p>
        </p:txBody>
      </p:sp>
      <p:sp>
        <p:nvSpPr>
          <p:cNvPr id="632" name="Google Shape;632;p47"/>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0" lvl="0" marL="57213"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ਆਮ ਤੌਰ ਤੇ, ਜਦੋਂ ਤੁਸੀਂ ਪਹਿਲੀ ਵਾਰੀ ਕਿਸੇ ਐਪ ਨੂੰ ਵਰਤਣਾ, ਤਾਂ ਇਹ ਤੁਹਾਨੂੰ ਅਕੌਂਟ ਬਣਾਉਣ ਅਤੇ ਤੁਹਾਡੀਆਂ ਤਰਜੀਹਾਂ ਨੂੰ ਚੁਣਨ ਲਈ ਕਹੇਗਾ ਸੈਟ ਅਪ ਨੂੰ ਪੂਰਾ ਕਰਨ ਵਾਸਤੇ:</a:t>
            </a:r>
            <a:endParaRPr sz="3600">
              <a:solidFill>
                <a:schemeClr val="dk1"/>
              </a:solidFill>
              <a:latin typeface="Baloo Paaji 2"/>
              <a:ea typeface="Baloo Paaji 2"/>
              <a:cs typeface="Baloo Paaji 2"/>
              <a:sym typeface="Baloo Paaji 2"/>
            </a:endParaRPr>
          </a:p>
          <a:p>
            <a:pPr indent="-571500" lvl="1"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ਨੋਟਿਫਿਕੇਸ਼ਨ ਤਰਜੀਹੇ</a:t>
            </a:r>
            <a:endParaRPr sz="3600">
              <a:solidFill>
                <a:schemeClr val="dk1"/>
              </a:solidFill>
              <a:latin typeface="Baloo Paaji 2"/>
              <a:ea typeface="Baloo Paaji 2"/>
              <a:cs typeface="Baloo Paaji 2"/>
              <a:sym typeface="Baloo Paaji 2"/>
            </a:endParaRPr>
          </a:p>
          <a:p>
            <a:pPr indent="-571500" lvl="1" marL="628713"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ਇਜਾਜ਼ਤਾਂ ਅਤੇ ਪਾਬੰਦੀਆਂ ਤਰਜੀਹਾਂ</a:t>
            </a:r>
            <a:endParaRPr sz="3600">
              <a:solidFill>
                <a:schemeClr val="dk1"/>
              </a:solidFill>
              <a:latin typeface="Baloo Paaji 2"/>
              <a:ea typeface="Baloo Paaji 2"/>
              <a:cs typeface="Baloo Paaji 2"/>
              <a:sym typeface="Baloo Paaji 2"/>
            </a:endParaRPr>
          </a:p>
          <a:p>
            <a:pPr indent="-571500" lvl="1" marL="628713"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ਭਾਸ਼ਾ ਤਰਜੀਹਾਂ</a:t>
            </a:r>
            <a:endParaRPr sz="3600">
              <a:solidFill>
                <a:schemeClr val="dk1"/>
              </a:solidFill>
            </a:endParaRPr>
          </a:p>
        </p:txBody>
      </p:sp>
      <p:sp>
        <p:nvSpPr>
          <p:cNvPr id="633" name="Google Shape;633;p47"/>
          <p:cNvSpPr/>
          <p:nvPr/>
        </p:nvSpPr>
        <p:spPr>
          <a:xfrm>
            <a:off x="795236" y="4162986"/>
            <a:ext cx="5171100" cy="661500"/>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8"/>
          <p:cNvSpPr txBox="1"/>
          <p:nvPr/>
        </p:nvSpPr>
        <p:spPr>
          <a:xfrm>
            <a:off x="1078160" y="1136898"/>
            <a:ext cx="16029433"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ਵਰਤਣਾ: ਨੋਟਿਫਿਕੇਸ਼ਨ ਤਰਜੀਹੇ</a:t>
            </a:r>
            <a:endParaRPr b="0" i="0" sz="7200" u="none" cap="none" strike="noStrike">
              <a:solidFill>
                <a:srgbClr val="034092"/>
              </a:solidFill>
              <a:latin typeface="Arial"/>
              <a:ea typeface="Arial"/>
              <a:cs typeface="Arial"/>
              <a:sym typeface="Arial"/>
            </a:endParaRPr>
          </a:p>
        </p:txBody>
      </p:sp>
      <p:sp>
        <p:nvSpPr>
          <p:cNvPr id="639" name="Google Shape;639;p48"/>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571500" lvl="1"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ਨੋਟਿਫਿਕੇਸ਼ਨ ਤਰਜੀਹੇ ਤੁਹਾਡੇ ਲਈ ਤੁਹਾਡੀਆਂ ਐਪਸ ਨੂੰ ਸੈਟ ਅਪ ਕਰਨ ਦਾ ਇੱਕ ਤਰੀਕਾ ਹੈ ਤਾਂ ਜੋ ਤੁਸੀਂ ਕਿਸੇ ਵੀ ਐਪ ਤੋਂ ਪ੍ਰਾਪਤ ਹੋਣ ਵਾਲੀਆਂ ਅਲੁਰਟਾਂ ਦੀ ਕਿਸਮ ਚੁਣ ਸਕਦੇ ਹੋ।</a:t>
            </a:r>
            <a:endParaRPr>
              <a:latin typeface="Baloo Paaji 2"/>
              <a:ea typeface="Baloo Paaji 2"/>
              <a:cs typeface="Baloo Paaji 2"/>
              <a:sym typeface="Baloo Paaji 2"/>
            </a:endParaRPr>
          </a:p>
          <a:p>
            <a:pPr indent="0" lvl="1" marL="57213" marR="0" rtl="0" algn="l">
              <a:lnSpc>
                <a:spcPct val="13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0" lvl="1"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pic>
        <p:nvPicPr>
          <p:cNvPr descr="Senior woman sits cross-legged and meditates with leaves background. Old woman makes morning yoga or breathing exercises. Isolated vector illustration meditation stock illustrations" id="640" name="Google Shape;640;p48"/>
          <p:cNvPicPr preferRelativeResize="0"/>
          <p:nvPr/>
        </p:nvPicPr>
        <p:blipFill rotWithShape="1">
          <a:blip r:embed="rId3">
            <a:alphaModFix/>
          </a:blip>
          <a:srcRect b="14816" l="9748" r="4717" t="14447"/>
          <a:stretch/>
        </p:blipFill>
        <p:spPr>
          <a:xfrm>
            <a:off x="12707251" y="5461730"/>
            <a:ext cx="4459998" cy="3688372"/>
          </a:xfrm>
          <a:prstGeom prst="rect">
            <a:avLst/>
          </a:prstGeom>
          <a:noFill/>
          <a:ln>
            <a:noFill/>
          </a:ln>
        </p:spPr>
      </p:pic>
      <p:pic>
        <p:nvPicPr>
          <p:cNvPr descr="Notification about events, business planning, timetable or date reminder. Notification pop up box with a bell. Modern flat style vector illustration Notification about events, business planning, timetable or date reminder. Notification pop up box with a bell. Modern flat style vector illustration. app notification stock illustrations" id="641" name="Google Shape;641;p48"/>
          <p:cNvPicPr preferRelativeResize="0"/>
          <p:nvPr/>
        </p:nvPicPr>
        <p:blipFill rotWithShape="1">
          <a:blip r:embed="rId4">
            <a:alphaModFix/>
          </a:blip>
          <a:srcRect b="14118" l="13299" r="14187" t="16484"/>
          <a:stretch/>
        </p:blipFill>
        <p:spPr>
          <a:xfrm>
            <a:off x="5085603" y="5915084"/>
            <a:ext cx="4226943" cy="2743200"/>
          </a:xfrm>
          <a:prstGeom prst="rect">
            <a:avLst/>
          </a:prstGeom>
          <a:noFill/>
          <a:ln>
            <a:noFill/>
          </a:ln>
        </p:spPr>
      </p:pic>
      <p:pic>
        <p:nvPicPr>
          <p:cNvPr descr="3D notification reminder, vector alarm bell, smartphone screen, UI mobile app design element. Notice warning bubble, application note, important event date push message button. 3D reminder concept app notification stock illustrations" id="642" name="Google Shape;642;p48"/>
          <p:cNvPicPr preferRelativeResize="0"/>
          <p:nvPr/>
        </p:nvPicPr>
        <p:blipFill rotWithShape="1">
          <a:blip r:embed="rId5">
            <a:alphaModFix/>
          </a:blip>
          <a:srcRect b="7713" l="12986" r="13062" t="9537"/>
          <a:stretch/>
        </p:blipFill>
        <p:spPr>
          <a:xfrm>
            <a:off x="9303744" y="5660233"/>
            <a:ext cx="2451172" cy="3291365"/>
          </a:xfrm>
          <a:prstGeom prst="rect">
            <a:avLst/>
          </a:prstGeom>
          <a:noFill/>
          <a:ln>
            <a:noFill/>
          </a:ln>
        </p:spPr>
      </p:pic>
      <p:pic>
        <p:nvPicPr>
          <p:cNvPr descr="clock time alarm watch vacation clock time alarm watch vacation vector illustration eps 10 clock stock illustrations" id="643" name="Google Shape;643;p48"/>
          <p:cNvPicPr preferRelativeResize="0"/>
          <p:nvPr/>
        </p:nvPicPr>
        <p:blipFill rotWithShape="1">
          <a:blip r:embed="rId6">
            <a:alphaModFix/>
          </a:blip>
          <a:srcRect b="17839" l="22911" r="22335" t="18887"/>
          <a:stretch/>
        </p:blipFill>
        <p:spPr>
          <a:xfrm>
            <a:off x="1137816" y="5143500"/>
            <a:ext cx="3709256" cy="4286369"/>
          </a:xfrm>
          <a:prstGeom prst="ellipse">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9"/>
          <p:cNvSpPr txBox="1"/>
          <p:nvPr/>
        </p:nvSpPr>
        <p:spPr>
          <a:xfrm>
            <a:off x="1078160" y="1136898"/>
            <a:ext cx="16029433"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ਵਰਤਣਾ:</a:t>
            </a:r>
            <a:r>
              <a:rPr i="0" lang="en-US" sz="7200" u="none" cap="none" strike="noStrike">
                <a:solidFill>
                  <a:srgbClr val="034092"/>
                </a:solidFill>
                <a:latin typeface="Baloo Paaji 2"/>
                <a:ea typeface="Baloo Paaji 2"/>
                <a:cs typeface="Baloo Paaji 2"/>
                <a:sym typeface="Baloo Paaji 2"/>
              </a:rPr>
              <a:t> </a:t>
            </a:r>
            <a:r>
              <a:rPr lang="en-US" sz="7200">
                <a:solidFill>
                  <a:srgbClr val="034092"/>
                </a:solidFill>
                <a:latin typeface="Baloo Paaji 2"/>
                <a:ea typeface="Baloo Paaji 2"/>
                <a:cs typeface="Baloo Paaji 2"/>
                <a:sym typeface="Baloo Paaji 2"/>
              </a:rPr>
              <a:t>ਨੋਟਿਫਿਕੇਸ਼ਨ ਤਰਜੀਹੇ</a:t>
            </a:r>
            <a:endParaRPr i="0" sz="7200" u="none" cap="none" strike="noStrike">
              <a:solidFill>
                <a:srgbClr val="034092"/>
              </a:solidFill>
              <a:latin typeface="Baloo Paaji 2"/>
              <a:ea typeface="Baloo Paaji 2"/>
              <a:cs typeface="Baloo Paaji 2"/>
              <a:sym typeface="Baloo Paaji 2"/>
            </a:endParaRPr>
          </a:p>
        </p:txBody>
      </p:sp>
      <p:sp>
        <p:nvSpPr>
          <p:cNvPr id="649" name="Google Shape;649;p49"/>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0" lvl="1" marL="57213" marR="0" rtl="0" algn="l">
              <a:lnSpc>
                <a:spcPct val="13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0" lvl="1"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pic>
        <p:nvPicPr>
          <p:cNvPr descr="image/jpeg" id="650" name="Google Shape;650;p49"/>
          <p:cNvPicPr preferRelativeResize="0"/>
          <p:nvPr/>
        </p:nvPicPr>
        <p:blipFill rotWithShape="1">
          <a:blip r:embed="rId3">
            <a:alphaModFix/>
          </a:blip>
          <a:srcRect b="0" l="0" r="0" t="52485"/>
          <a:stretch/>
        </p:blipFill>
        <p:spPr>
          <a:xfrm>
            <a:off x="6311299" y="3276089"/>
            <a:ext cx="5563154" cy="58740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nvSpPr>
        <p:spPr>
          <a:xfrm>
            <a:off x="1078162" y="1136899"/>
            <a:ext cx="8980238" cy="923850"/>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 ਕੀ ਹੁੰਦਾ ਹੈ?</a:t>
            </a:r>
            <a:endParaRPr i="0" sz="7200" u="none" cap="none" strike="noStrike">
              <a:solidFill>
                <a:srgbClr val="034092"/>
              </a:solidFill>
              <a:latin typeface="Baloo Paaji 2"/>
              <a:ea typeface="Baloo Paaji 2"/>
              <a:cs typeface="Baloo Paaji 2"/>
              <a:sym typeface="Baloo Paaji 2"/>
            </a:endParaRPr>
          </a:p>
        </p:txBody>
      </p:sp>
      <p:sp>
        <p:nvSpPr>
          <p:cNvPr id="184" name="Google Shape;184;p5"/>
          <p:cNvSpPr txBox="1"/>
          <p:nvPr/>
        </p:nvSpPr>
        <p:spPr>
          <a:xfrm>
            <a:off x="1078161" y="3296845"/>
            <a:ext cx="15211705" cy="5853256"/>
          </a:xfrm>
          <a:prstGeom prst="rect">
            <a:avLst/>
          </a:prstGeom>
          <a:noFill/>
          <a:ln>
            <a:noFill/>
          </a:ln>
        </p:spPr>
        <p:txBody>
          <a:bodyPr anchorCtr="0" anchor="t" bIns="0" lIns="0" spcFirstLastPara="1" rIns="0" wrap="square" tIns="0">
            <a:noAutofit/>
          </a:bodyPr>
          <a:lstStyle/>
          <a:p>
            <a:pPr indent="-571500" lvl="0" marL="628714"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ਜਦੋਂ ਆਪ ਜੀ ਆਪਣਾ ਸਮਾਰਟਫੋਨ ਨੂੰ ਵਰਤਦੇ ਹੋ, ਤੁਸੀਂ ਦੇਖਾਂਗੇ ਕਿ ਸਕ੍ਰੀਨ ਤੇ ਛੋਟੀਆਂ ਆਈਕਾਨ ਹਨ। ਇਹ ਛੋਟੀਆਂ ਆਈਕਾਨਾਂ ਨੂੰ ਐਪਸ ਕਿਹਾ ਜਾਂਦਾ ਹੈ। ਐਪ ਦਾ ਲਫ਼ਜ਼ ਸੰਖੇਪ ਰੂਪ ਹੈ ਅਤੇ ਪੂਰਾ ਲਫ਼ਜ਼ ਐਪਲਿਕੇਸ਼ਨ ਹੈ।</a:t>
            </a:r>
            <a:endParaRPr>
              <a:latin typeface="Baloo Paaji 2"/>
              <a:ea typeface="Baloo Paaji 2"/>
              <a:cs typeface="Baloo Paaji 2"/>
              <a:sym typeface="Baloo Paaji 2"/>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0"/>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ਐਪਸ ਵਰਤਣਾ: ਤੁਹਾਡੀ ਐਪ ਨੂੰ ਸੈਟ ਅਪ ਕਰਨਾ</a:t>
            </a:r>
            <a:endParaRPr b="0" i="0" sz="7200" u="none" cap="none" strike="noStrike">
              <a:solidFill>
                <a:srgbClr val="034092"/>
              </a:solidFill>
              <a:latin typeface="Arial"/>
              <a:ea typeface="Arial"/>
              <a:cs typeface="Arial"/>
              <a:sym typeface="Arial"/>
            </a:endParaRPr>
          </a:p>
        </p:txBody>
      </p:sp>
      <p:sp>
        <p:nvSpPr>
          <p:cNvPr id="656" name="Google Shape;656;p50"/>
          <p:cNvSpPr txBox="1"/>
          <p:nvPr/>
        </p:nvSpPr>
        <p:spPr>
          <a:xfrm>
            <a:off x="1078160" y="2784775"/>
            <a:ext cx="16029300" cy="6542100"/>
          </a:xfrm>
          <a:prstGeom prst="rect">
            <a:avLst/>
          </a:prstGeom>
          <a:noFill/>
          <a:ln>
            <a:noFill/>
          </a:ln>
        </p:spPr>
        <p:txBody>
          <a:bodyPr anchorCtr="0" anchor="t" bIns="0" lIns="0" spcFirstLastPara="1" rIns="0" wrap="square" tIns="0">
            <a:noAutofit/>
          </a:bodyPr>
          <a:lstStyle/>
          <a:p>
            <a:pPr indent="0" lvl="0" marL="57213"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ਆਮ ਤੌਰ ਤੇ, ਜਦੋਂ ਤੁਸੀਂ ਪਹਿਲੀ ਵਾਰੀ ਕਿਸੇ ਐਪ ਨੂੰ ਵਰਤਣਾ, ਤਾਂ ਇਹ ਤੁਹਾਨੂੰ ਅਕੌਂਟ ਬਣਾਉਣ ਅਤੇ ਤੁਹਾਡੀਆਂ ਤਰਜੀਹਾਂ ਨੂੰ ਚੁਣਨ ਲਈ ਕਹੇਗਾ ਸੈਟ ਅਪ ਨੂੰ ਪੂਰਾ ਕਰਨ ਵਾਸਤੇ:</a:t>
            </a:r>
            <a:endParaRPr sz="3600">
              <a:solidFill>
                <a:schemeClr val="dk1"/>
              </a:solidFill>
              <a:latin typeface="Baloo Paaji 2"/>
              <a:ea typeface="Baloo Paaji 2"/>
              <a:cs typeface="Baloo Paaji 2"/>
              <a:sym typeface="Baloo Paaji 2"/>
            </a:endParaRPr>
          </a:p>
          <a:p>
            <a:pPr indent="-571500" lvl="1" marL="628713"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ਨੋਟਿਫਿਕੇਸ਼ਨ ਤਰਜੀਹੇ</a:t>
            </a:r>
            <a:endParaRPr sz="3600">
              <a:solidFill>
                <a:schemeClr val="dk1"/>
              </a:solidFill>
              <a:latin typeface="Baloo Paaji 2"/>
              <a:ea typeface="Baloo Paaji 2"/>
              <a:cs typeface="Baloo Paaji 2"/>
              <a:sym typeface="Baloo Paaji 2"/>
            </a:endParaRPr>
          </a:p>
          <a:p>
            <a:pPr indent="-571500" lvl="1" marL="628713"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ਇਜਾਜ਼ਤਾਂ ਅਤੇ ਪਾਬੰਦੀਆਂ ਤਰਜੀਹਾਂ</a:t>
            </a:r>
            <a:endParaRPr sz="3600">
              <a:solidFill>
                <a:schemeClr val="dk1"/>
              </a:solidFill>
              <a:latin typeface="Baloo Paaji 2"/>
              <a:ea typeface="Baloo Paaji 2"/>
              <a:cs typeface="Baloo Paaji 2"/>
              <a:sym typeface="Baloo Paaji 2"/>
            </a:endParaRPr>
          </a:p>
          <a:p>
            <a:pPr indent="-571500" lvl="1" marL="628713"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ਭਾਸ਼ਾ ਤਰਜੀਹਾਂ</a:t>
            </a:r>
            <a:endParaRPr sz="3600">
              <a:solidFill>
                <a:schemeClr val="dk1"/>
              </a:solidFill>
            </a:endParaRPr>
          </a:p>
        </p:txBody>
      </p:sp>
      <p:sp>
        <p:nvSpPr>
          <p:cNvPr id="657" name="Google Shape;657;p50"/>
          <p:cNvSpPr/>
          <p:nvPr/>
        </p:nvSpPr>
        <p:spPr>
          <a:xfrm>
            <a:off x="528535" y="4970700"/>
            <a:ext cx="8502900" cy="739200"/>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51"/>
          <p:cNvSpPr txBox="1"/>
          <p:nvPr/>
        </p:nvSpPr>
        <p:spPr>
          <a:xfrm>
            <a:off x="1078160" y="1136898"/>
            <a:ext cx="16029433"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6500"/>
              <a:buFont typeface="Arial"/>
              <a:buNone/>
            </a:pPr>
            <a:r>
              <a:rPr lang="en-US" sz="7000">
                <a:solidFill>
                  <a:srgbClr val="034092"/>
                </a:solidFill>
                <a:latin typeface="Baloo Paaji 2"/>
                <a:ea typeface="Baloo Paaji 2"/>
                <a:cs typeface="Baloo Paaji 2"/>
                <a:sym typeface="Baloo Paaji 2"/>
              </a:rPr>
              <a:t>ਐਪਸ ਵਰਤਣਾ:</a:t>
            </a:r>
            <a:r>
              <a:rPr i="0" lang="en-US" sz="7000" u="none" cap="none" strike="noStrike">
                <a:solidFill>
                  <a:srgbClr val="034092"/>
                </a:solidFill>
                <a:latin typeface="Baloo Paaji 2"/>
                <a:ea typeface="Baloo Paaji 2"/>
                <a:cs typeface="Baloo Paaji 2"/>
                <a:sym typeface="Baloo Paaji 2"/>
              </a:rPr>
              <a:t> </a:t>
            </a:r>
            <a:r>
              <a:rPr lang="en-US" sz="7000">
                <a:solidFill>
                  <a:srgbClr val="034092"/>
                </a:solidFill>
                <a:latin typeface="Baloo Paaji 2"/>
                <a:ea typeface="Baloo Paaji 2"/>
                <a:cs typeface="Baloo Paaji 2"/>
                <a:sym typeface="Baloo Paaji 2"/>
              </a:rPr>
              <a:t>ਇਜਾਜ਼ਤਾਂ ਅਤੇ ਪਾਬੰਦੀਆਂ ਤਰਜੀਹਾਂ</a:t>
            </a:r>
            <a:endParaRPr i="0" sz="7000" u="none" cap="none" strike="noStrike">
              <a:solidFill>
                <a:srgbClr val="034092"/>
              </a:solidFill>
              <a:latin typeface="Baloo Paaji 2"/>
              <a:ea typeface="Baloo Paaji 2"/>
              <a:cs typeface="Baloo Paaji 2"/>
              <a:sym typeface="Baloo Paaji 2"/>
            </a:endParaRPr>
          </a:p>
        </p:txBody>
      </p:sp>
      <p:sp>
        <p:nvSpPr>
          <p:cNvPr id="663" name="Google Shape;663;p51"/>
          <p:cNvSpPr txBox="1"/>
          <p:nvPr/>
        </p:nvSpPr>
        <p:spPr>
          <a:xfrm>
            <a:off x="1078159" y="3842289"/>
            <a:ext cx="16029433" cy="6223531"/>
          </a:xfrm>
          <a:prstGeom prst="rect">
            <a:avLst/>
          </a:prstGeom>
          <a:noFill/>
          <a:ln>
            <a:noFill/>
          </a:ln>
        </p:spPr>
        <p:txBody>
          <a:bodyPr anchorCtr="0" anchor="t" bIns="0" lIns="0" spcFirstLastPara="1" rIns="0" wrap="square" tIns="0">
            <a:noAutofit/>
          </a:bodyPr>
          <a:lstStyle/>
          <a:p>
            <a:pPr indent="-571500" lvl="1"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ਕਈ ਵਾਰ, ਐਪਾਂ ਨੂੰ ਤੁਹਾਡੇ ਫ਼ੋਨ 'ਤੇ ਸਹੀ ਢੰਗ ਨਾਲ ਕੰਮ ਕਰਨ ਲਈ ਖਾਸ ਚੀਜ਼ਾਂ ਤੱਕ ਪਹੁੰਚ ਦੀ ਲੋੜ ਹੋ ਸਕਦੀ ਹੈ।</a:t>
            </a:r>
            <a:r>
              <a:rPr i="0" lang="en-US" sz="3600" u="none" cap="none" strike="noStrik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ਉਦਾਹਰਨ ਲਈ, ਤੁਹਾਡੀ ਨਕਸ਼ੇ ਐਪ ਤੁਹਾਨੂੰ ਸਭ ਤੋਂ ਵਧੀਆ ਰਸਤਾ ਦਿਖਾਉਣ ਲਈ ਤੁਹਾਡਾ ਟਿਕਾਣਾ ਦੇਖਣ ਦੀ ਆਗਿਆ ਮੰਗ ਸਕਦੀ ਹੈ।</a:t>
            </a:r>
            <a:br>
              <a:rPr i="0" lang="en-US" sz="3600" u="none" cap="none" strike="noStrike">
                <a:solidFill>
                  <a:schemeClr val="dk1"/>
                </a:solidFill>
                <a:latin typeface="Baloo Paaji 2"/>
                <a:ea typeface="Baloo Paaji 2"/>
                <a:cs typeface="Baloo Paaji 2"/>
                <a:sym typeface="Baloo Paaji 2"/>
              </a:rPr>
            </a:br>
            <a:endParaRPr i="0" sz="3600" u="none" cap="none" strike="noStrike">
              <a:solidFill>
                <a:schemeClr val="dk1"/>
              </a:solidFill>
              <a:latin typeface="Baloo Paaji 2"/>
              <a:ea typeface="Baloo Paaji 2"/>
              <a:cs typeface="Baloo Paaji 2"/>
              <a:sym typeface="Baloo Paaji 2"/>
            </a:endParaRPr>
          </a:p>
          <a:p>
            <a:pPr indent="-571500" lvl="1"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ਜਦੋਂ ਐਪਾਂ ਨੂੰ ਇਜਾਜ਼ਤ ਦੀ ਲੋੜ ਹੁੰਦੀ ਹੈ, ਤਾਂ ਐਪ ਤੁਹਾਨੂੰ ਇੱਕ ਨੋਟਿਫਿਕੇਸ਼ਨ ਭੇਜੇਗਾ, ਜਿਸਦੀ ਤੁਸੀਂ ਇਜਾਜ਼ਤ ਜਾਂ ਇਨਕਾਰ ਕਰ ਸਕਦੇ ਹੋ।</a:t>
            </a:r>
            <a:endParaRPr>
              <a:latin typeface="Baloo Paaji 2"/>
              <a:ea typeface="Baloo Paaji 2"/>
              <a:cs typeface="Baloo Paaji 2"/>
              <a:sym typeface="Baloo Paaji 2"/>
            </a:endParaRPr>
          </a:p>
          <a:p>
            <a:pPr indent="0" lvl="1" marL="57213" marR="0" rtl="0" algn="l">
              <a:lnSpc>
                <a:spcPct val="130000"/>
              </a:lnSpc>
              <a:spcBef>
                <a:spcPts val="0"/>
              </a:spcBef>
              <a:spcAft>
                <a:spcPts val="0"/>
              </a:spcAft>
              <a:buNone/>
            </a:pPr>
            <a:br>
              <a:rPr b="0" i="0" lang="en-US" sz="3600" u="none" cap="none" strike="noStrike">
                <a:solidFill>
                  <a:schemeClr val="dk1"/>
                </a:solidFill>
                <a:latin typeface="Arial"/>
                <a:ea typeface="Arial"/>
                <a:cs typeface="Arial"/>
                <a:sym typeface="Arial"/>
              </a:rPr>
            </a:b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0" lvl="1"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2"/>
          <p:cNvSpPr txBox="1"/>
          <p:nvPr/>
        </p:nvSpPr>
        <p:spPr>
          <a:xfrm>
            <a:off x="1078159" y="3850817"/>
            <a:ext cx="16029433" cy="5299286"/>
          </a:xfrm>
          <a:prstGeom prst="rect">
            <a:avLst/>
          </a:prstGeom>
          <a:noFill/>
          <a:ln>
            <a:noFill/>
          </a:ln>
        </p:spPr>
        <p:txBody>
          <a:bodyPr anchorCtr="0" anchor="t" bIns="0" lIns="0" spcFirstLastPara="1" rIns="0" wrap="square" tIns="0">
            <a:noAutofit/>
          </a:bodyPr>
          <a:lstStyle/>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0" lvl="1"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
        <p:nvSpPr>
          <p:cNvPr id="669" name="Google Shape;669;p52"/>
          <p:cNvSpPr txBox="1"/>
          <p:nvPr/>
        </p:nvSpPr>
        <p:spPr>
          <a:xfrm>
            <a:off x="1078160" y="1136898"/>
            <a:ext cx="16029433" cy="1290418"/>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6500"/>
              <a:buFont typeface="Arial"/>
              <a:buNone/>
            </a:pPr>
            <a:r>
              <a:rPr lang="en-US" sz="7000">
                <a:solidFill>
                  <a:srgbClr val="034092"/>
                </a:solidFill>
                <a:latin typeface="Baloo Paaji 2"/>
                <a:ea typeface="Baloo Paaji 2"/>
                <a:cs typeface="Baloo Paaji 2"/>
                <a:sym typeface="Baloo Paaji 2"/>
              </a:rPr>
              <a:t>ਐਪਸ ਵਰਤਣਾ: ਇਜਾਜ਼ਤਾਂ ਅਤੇ ਪਾਬੰਦੀਆਂ ਤਰਜੀਹਾਂ</a:t>
            </a:r>
            <a:endParaRPr b="0" i="0" sz="6500" u="none" cap="none" strike="noStrike">
              <a:solidFill>
                <a:srgbClr val="034092"/>
              </a:solidFill>
              <a:latin typeface="Arial"/>
              <a:ea typeface="Arial"/>
              <a:cs typeface="Arial"/>
              <a:sym typeface="Arial"/>
            </a:endParaRPr>
          </a:p>
        </p:txBody>
      </p:sp>
      <p:pic>
        <p:nvPicPr>
          <p:cNvPr id="670" name="Google Shape;670;p52"/>
          <p:cNvPicPr preferRelativeResize="0"/>
          <p:nvPr/>
        </p:nvPicPr>
        <p:blipFill rotWithShape="1">
          <a:blip r:embed="rId3">
            <a:alphaModFix/>
          </a:blip>
          <a:srcRect b="20322" l="12210" r="11859" t="21980"/>
          <a:stretch/>
        </p:blipFill>
        <p:spPr>
          <a:xfrm>
            <a:off x="7132320" y="2583046"/>
            <a:ext cx="4438996" cy="730286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3"/>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ਵਰਤਣਾ: ਤੁਹਾਡੀ ਐਪ ਨੂੰ ਸੈਟ ਅਪ ਕਰਨਾ</a:t>
            </a:r>
            <a:endParaRPr i="0" sz="7200" u="none" cap="none" strike="noStrike">
              <a:solidFill>
                <a:srgbClr val="034092"/>
              </a:solidFill>
              <a:latin typeface="Baloo Paaji 2"/>
              <a:ea typeface="Baloo Paaji 2"/>
              <a:cs typeface="Baloo Paaji 2"/>
              <a:sym typeface="Baloo Paaji 2"/>
            </a:endParaRPr>
          </a:p>
        </p:txBody>
      </p:sp>
      <p:sp>
        <p:nvSpPr>
          <p:cNvPr id="676" name="Google Shape;676;p53"/>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0" lvl="1"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ਆਮ ਤੌਰ ਤੇ, ਜਦੋਂ ਤੁਸੀਂ ਪਹਿਲੀ ਵਾਰੀ ਕਿਸੇ ਐਪ ਨੂੰ ਵਰਤਣਾ, ਤਾਂ ਇਹ ਤੁਹਾਨੂੰ ਅਕੌਂਟ ਬਣਾਉਣ ਅਤੇ ਤੁਹਾਡੀਆਂ ਤਰਜੀਹਾਂ ਨੂੰ ਚੁਣਨ ਲਈ ਕਹੇਗਾ ਸੈਟ ਅਪ ਨੂੰ ਪੂਰਾ ਕਰਨ ਵਾਸਤੇ:</a:t>
            </a:r>
            <a:endParaRPr i="0" sz="3600" u="none" cap="none" strike="noStrike">
              <a:solidFill>
                <a:schemeClr val="dk1"/>
              </a:solidFill>
              <a:latin typeface="Baloo Paaji 2"/>
              <a:ea typeface="Baloo Paaji 2"/>
              <a:cs typeface="Baloo Paaji 2"/>
              <a:sym typeface="Baloo Paaji 2"/>
            </a:endParaRPr>
          </a:p>
          <a:p>
            <a:pPr indent="-571500" lvl="1" marL="628713"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ਨੋਟਿਫਿਕੇਸ਼ਨ ਤਰਜੀਹੇ</a:t>
            </a:r>
            <a:endParaRPr sz="3600">
              <a:solidFill>
                <a:schemeClr val="dk1"/>
              </a:solidFill>
              <a:latin typeface="Baloo Paaji 2"/>
              <a:ea typeface="Baloo Paaji 2"/>
              <a:cs typeface="Baloo Paaji 2"/>
              <a:sym typeface="Baloo Paaji 2"/>
            </a:endParaRPr>
          </a:p>
          <a:p>
            <a:pPr indent="-571500" lvl="1"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ਇਜਾਜ਼ਤਾਂ ਅਤੇ ਪਾਬੰਦੀਆਂ ਤਰਜੀਹਾਂ</a:t>
            </a:r>
            <a:endParaRPr sz="3600">
              <a:solidFill>
                <a:schemeClr val="dk1"/>
              </a:solidFill>
              <a:latin typeface="Baloo Paaji 2"/>
              <a:ea typeface="Baloo Paaji 2"/>
              <a:cs typeface="Baloo Paaji 2"/>
              <a:sym typeface="Baloo Paaji 2"/>
            </a:endParaRPr>
          </a:p>
          <a:p>
            <a:pPr indent="-571500" lvl="1" marL="628714" marR="0" rtl="0" algn="l">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ਭਾਸ਼ਾ ਤਰਜੀਹਾਂ</a:t>
            </a:r>
            <a:endParaRPr>
              <a:latin typeface="Baloo Paaji 2"/>
              <a:ea typeface="Baloo Paaji 2"/>
              <a:cs typeface="Baloo Paaji 2"/>
              <a:sym typeface="Baloo Paaji 2"/>
            </a:endParaRPr>
          </a:p>
        </p:txBody>
      </p:sp>
      <p:sp>
        <p:nvSpPr>
          <p:cNvPr id="677" name="Google Shape;677;p53"/>
          <p:cNvSpPr/>
          <p:nvPr/>
        </p:nvSpPr>
        <p:spPr>
          <a:xfrm>
            <a:off x="680936" y="5954373"/>
            <a:ext cx="4822200" cy="661500"/>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4"/>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ਨੂੰ ਵਰਤਣਾ: ਭਾਸ਼ਾ ਤਰਜੀਹਾਂ</a:t>
            </a:r>
            <a:endParaRPr i="0" sz="7200" u="none" cap="none" strike="noStrike">
              <a:solidFill>
                <a:srgbClr val="034092"/>
              </a:solidFill>
              <a:latin typeface="Baloo Paaji 2"/>
              <a:ea typeface="Baloo Paaji 2"/>
              <a:cs typeface="Baloo Paaji 2"/>
              <a:sym typeface="Baloo Paaji 2"/>
            </a:endParaRPr>
          </a:p>
        </p:txBody>
      </p:sp>
      <p:sp>
        <p:nvSpPr>
          <p:cNvPr id="683" name="Google Shape;683;p54"/>
          <p:cNvSpPr txBox="1"/>
          <p:nvPr/>
        </p:nvSpPr>
        <p:spPr>
          <a:xfrm>
            <a:off x="1078160" y="2784775"/>
            <a:ext cx="16029433" cy="6542105"/>
          </a:xfrm>
          <a:prstGeom prst="rect">
            <a:avLst/>
          </a:prstGeom>
          <a:noFill/>
          <a:ln>
            <a:noFill/>
          </a:ln>
        </p:spPr>
        <p:txBody>
          <a:bodyPr anchorCtr="0" anchor="t" bIns="0" lIns="0" spcFirstLastPara="1" rIns="0" wrap="square" tIns="0">
            <a:noAutofit/>
          </a:bodyPr>
          <a:lstStyle/>
          <a:p>
            <a:pPr indent="-571500" lvl="1" marL="628714" marR="0" rtl="0" algn="l">
              <a:lnSpc>
                <a:spcPct val="130000"/>
              </a:lnSpc>
              <a:spcBef>
                <a:spcPts val="0"/>
              </a:spcBef>
              <a:spcAft>
                <a:spcPts val="0"/>
              </a:spcAft>
              <a:buClr>
                <a:schemeClr val="dk2"/>
              </a:buClr>
              <a:buSzPts val="3960"/>
              <a:buFont typeface="Arial"/>
              <a:buChar char="•"/>
            </a:pPr>
            <a:r>
              <a:rPr lang="en-US" sz="3600">
                <a:solidFill>
                  <a:schemeClr val="dk1"/>
                </a:solidFill>
                <a:latin typeface="Baloo Paaji 2"/>
                <a:ea typeface="Baloo Paaji 2"/>
                <a:cs typeface="Baloo Paaji 2"/>
                <a:sym typeface="Baloo Paaji 2"/>
              </a:rPr>
              <a:t>ਕੁਝ ਐਪਸ ਕਈ ਭਾਸ਼ਾਵਾਂ ਵਿੱਚ ਵਰਤੀਆਂ ਜਾ ਸਕਦੀਆਂ ਹਨ।</a:t>
            </a:r>
            <a:br>
              <a:rPr b="0" i="0" lang="en-US" sz="3600" u="none" cap="none" strike="noStrike">
                <a:solidFill>
                  <a:schemeClr val="dk1"/>
                </a:solidFill>
                <a:latin typeface="Arial"/>
                <a:ea typeface="Arial"/>
                <a:cs typeface="Arial"/>
                <a:sym typeface="Arial"/>
              </a:rPr>
            </a:br>
            <a:endParaRPr b="0" i="0" sz="3600" u="none" cap="none" strike="noStrike">
              <a:solidFill>
                <a:schemeClr val="dk1"/>
              </a:solidFill>
              <a:latin typeface="Arial"/>
              <a:ea typeface="Arial"/>
              <a:cs typeface="Arial"/>
              <a:sym typeface="Arial"/>
            </a:endParaRPr>
          </a:p>
          <a:p>
            <a:pPr indent="-571500" lvl="1" marL="628714" marR="0" rtl="0" algn="l">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ਇਹ ਦੇਖਣ ਲਈ ਕਿ ਕੀ ਤੁਸੀਂ ਜੋ ਐਪ ਵਰਤ ਰਹੇ ਹੋ, ਉਹ ਕਈ ਭਾਸ਼ਾਵਾਂ ਦੇ ਵਿੱਚ ਵਰਤੀਆਂ ਜਾ ਸਕਦੀਆਂ ਹਨ ਜਾਂ ਨਹੀਂ। ਤੁਸੀਂ ਐਪ ਨੂੰ ਖੋਲ ਸਕਦੇ ਹੋ, ਫੇਰ ਸੈਟਿੰਗਾਂ ਵਿੱਚ ਜਾ ਕੇ, ਤੁਸੀਂ ਦੇਖ ਸਕਦੇ ਹੋ ਕਿ ਕੀ ਇਹ ਐਪ ਦੀ ਭਾਸਾਂ ਬਦਲੀ ਜਾ ਸਕਦੀ ਹੈ।</a:t>
            </a:r>
            <a:endParaRPr>
              <a:latin typeface="Baloo Paaji 2"/>
              <a:ea typeface="Baloo Paaji 2"/>
              <a:cs typeface="Baloo Paaji 2"/>
              <a:sym typeface="Baloo Paaji 2"/>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5"/>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ਨੂੰ ਵਰਤਣਾ: ਭਾਸ਼ਾ ਤਰਜੀਹਾਂ</a:t>
            </a:r>
            <a:endParaRPr i="0" sz="7200" u="none" cap="none" strike="noStrike">
              <a:solidFill>
                <a:srgbClr val="034092"/>
              </a:solidFill>
              <a:latin typeface="Baloo Paaji 2"/>
              <a:ea typeface="Baloo Paaji 2"/>
              <a:cs typeface="Baloo Paaji 2"/>
              <a:sym typeface="Baloo Paaji 2"/>
            </a:endParaRPr>
          </a:p>
        </p:txBody>
      </p:sp>
      <p:sp>
        <p:nvSpPr>
          <p:cNvPr id="689" name="Google Shape;689;p55"/>
          <p:cNvSpPr txBox="1"/>
          <p:nvPr/>
        </p:nvSpPr>
        <p:spPr>
          <a:xfrm>
            <a:off x="-4611193" y="3212792"/>
            <a:ext cx="16029433" cy="6542105"/>
          </a:xfrm>
          <a:prstGeom prst="rect">
            <a:avLst/>
          </a:prstGeom>
          <a:noFill/>
          <a:ln>
            <a:noFill/>
          </a:ln>
        </p:spPr>
        <p:txBody>
          <a:bodyPr anchorCtr="0" anchor="t" bIns="0" lIns="0" spcFirstLastPara="1" rIns="0" wrap="square" tIns="0">
            <a:noAutofit/>
          </a:bodyPr>
          <a:lstStyle/>
          <a:p>
            <a:pPr indent="0" lvl="1" marL="57213" marR="0" rtl="0" algn="l">
              <a:lnSpc>
                <a:spcPct val="150000"/>
              </a:lnSpc>
              <a:spcBef>
                <a:spcPts val="0"/>
              </a:spcBef>
              <a:spcAft>
                <a:spcPts val="0"/>
              </a:spcAft>
              <a:buNone/>
            </a:pPr>
            <a:r>
              <a:t/>
            </a:r>
            <a:endParaRPr b="0" i="0" sz="3600" u="none" cap="none" strike="noStrike">
              <a:solidFill>
                <a:schemeClr val="dk1"/>
              </a:solidFill>
              <a:latin typeface="Arial"/>
              <a:ea typeface="Arial"/>
              <a:cs typeface="Arial"/>
              <a:sym typeface="Arial"/>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sp>
        <p:nvSpPr>
          <p:cNvPr id="690" name="Google Shape;690;p55"/>
          <p:cNvSpPr/>
          <p:nvPr/>
        </p:nvSpPr>
        <p:spPr>
          <a:xfrm>
            <a:off x="14035482" y="6814092"/>
            <a:ext cx="19944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2F2F2"/>
                </a:solidFill>
                <a:latin typeface="Arial"/>
                <a:ea typeface="Arial"/>
                <a:cs typeface="Arial"/>
                <a:sym typeface="Arial"/>
              </a:rPr>
              <a:t>(Author unknown, n.d.)</a:t>
            </a:r>
            <a:endParaRPr/>
          </a:p>
        </p:txBody>
      </p:sp>
      <p:grpSp>
        <p:nvGrpSpPr>
          <p:cNvPr id="691" name="Google Shape;691;p55"/>
          <p:cNvGrpSpPr/>
          <p:nvPr/>
        </p:nvGrpSpPr>
        <p:grpSpPr>
          <a:xfrm>
            <a:off x="526535" y="2634835"/>
            <a:ext cx="17453189" cy="7030081"/>
            <a:chOff x="526535" y="2634835"/>
            <a:chExt cx="17453189" cy="7030081"/>
          </a:xfrm>
        </p:grpSpPr>
        <p:pic>
          <p:nvPicPr>
            <p:cNvPr descr="Image" id="692" name="Google Shape;692;p55"/>
            <p:cNvPicPr preferRelativeResize="0"/>
            <p:nvPr/>
          </p:nvPicPr>
          <p:blipFill rotWithShape="1">
            <a:blip r:embed="rId3">
              <a:alphaModFix/>
            </a:blip>
            <a:srcRect b="43102" l="0" r="0" t="0"/>
            <a:stretch/>
          </p:blipFill>
          <p:spPr>
            <a:xfrm>
              <a:off x="526535" y="2700044"/>
              <a:ext cx="5653935" cy="6964872"/>
            </a:xfrm>
            <a:prstGeom prst="rect">
              <a:avLst/>
            </a:prstGeom>
            <a:noFill/>
            <a:ln>
              <a:noFill/>
            </a:ln>
          </p:spPr>
        </p:pic>
        <p:pic>
          <p:nvPicPr>
            <p:cNvPr descr="Image" id="693" name="Google Shape;693;p55"/>
            <p:cNvPicPr preferRelativeResize="0"/>
            <p:nvPr/>
          </p:nvPicPr>
          <p:blipFill rotWithShape="1">
            <a:blip r:embed="rId4">
              <a:alphaModFix/>
            </a:blip>
            <a:srcRect b="39094" l="1" r="-1013" t="1"/>
            <a:stretch/>
          </p:blipFill>
          <p:spPr>
            <a:xfrm>
              <a:off x="12643983" y="2634835"/>
              <a:ext cx="5335741" cy="6965328"/>
            </a:xfrm>
            <a:prstGeom prst="rect">
              <a:avLst/>
            </a:prstGeom>
            <a:noFill/>
            <a:ln>
              <a:noFill/>
            </a:ln>
          </p:spPr>
        </p:pic>
        <p:grpSp>
          <p:nvGrpSpPr>
            <p:cNvPr id="694" name="Google Shape;694;p55"/>
            <p:cNvGrpSpPr/>
            <p:nvPr/>
          </p:nvGrpSpPr>
          <p:grpSpPr>
            <a:xfrm>
              <a:off x="6545077" y="2699588"/>
              <a:ext cx="5734299" cy="6835365"/>
              <a:chOff x="7119323" y="2506603"/>
              <a:chExt cx="5734299" cy="6835365"/>
            </a:xfrm>
          </p:grpSpPr>
          <p:pic>
            <p:nvPicPr>
              <p:cNvPr descr="Image" id="695" name="Google Shape;695;p55"/>
              <p:cNvPicPr preferRelativeResize="0"/>
              <p:nvPr/>
            </p:nvPicPr>
            <p:blipFill rotWithShape="1">
              <a:blip r:embed="rId5">
                <a:alphaModFix/>
              </a:blip>
              <a:srcRect b="61649" l="3" r="-1422" t="0"/>
              <a:stretch/>
            </p:blipFill>
            <p:spPr>
              <a:xfrm>
                <a:off x="7119323" y="2506603"/>
                <a:ext cx="5734299" cy="4694553"/>
              </a:xfrm>
              <a:prstGeom prst="rect">
                <a:avLst/>
              </a:prstGeom>
              <a:noFill/>
              <a:ln>
                <a:noFill/>
              </a:ln>
            </p:spPr>
          </p:pic>
          <p:pic>
            <p:nvPicPr>
              <p:cNvPr descr="Image" id="696" name="Google Shape;696;p55"/>
              <p:cNvPicPr preferRelativeResize="0"/>
              <p:nvPr/>
            </p:nvPicPr>
            <p:blipFill rotWithShape="1">
              <a:blip r:embed="rId5">
                <a:alphaModFix/>
              </a:blip>
              <a:srcRect b="27497" l="2" r="218" t="57312"/>
              <a:stretch/>
            </p:blipFill>
            <p:spPr>
              <a:xfrm>
                <a:off x="7119323" y="7482606"/>
                <a:ext cx="5641503" cy="1859362"/>
              </a:xfrm>
              <a:prstGeom prst="rect">
                <a:avLst/>
              </a:prstGeom>
              <a:noFill/>
              <a:ln>
                <a:noFill/>
              </a:ln>
            </p:spPr>
          </p:pic>
        </p:grpSp>
        <p:sp>
          <p:nvSpPr>
            <p:cNvPr id="697" name="Google Shape;697;p55"/>
            <p:cNvSpPr/>
            <p:nvPr/>
          </p:nvSpPr>
          <p:spPr>
            <a:xfrm>
              <a:off x="535281" y="8248571"/>
              <a:ext cx="4844373" cy="713402"/>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8" name="Google Shape;698;p55"/>
            <p:cNvSpPr/>
            <p:nvPr/>
          </p:nvSpPr>
          <p:spPr>
            <a:xfrm>
              <a:off x="6673318" y="8274471"/>
              <a:ext cx="4844373" cy="713402"/>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9" name="Google Shape;699;p55"/>
            <p:cNvSpPr/>
            <p:nvPr/>
          </p:nvSpPr>
          <p:spPr>
            <a:xfrm>
              <a:off x="12736779" y="3979098"/>
              <a:ext cx="5144974" cy="651268"/>
            </a:xfrm>
            <a:prstGeom prst="rect">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94DC"/>
        </a:solidFill>
      </p:bgPr>
    </p:bg>
    <p:spTree>
      <p:nvGrpSpPr>
        <p:cNvPr id="703" name="Shape 703"/>
        <p:cNvGrpSpPr/>
        <p:nvPr/>
      </p:nvGrpSpPr>
      <p:grpSpPr>
        <a:xfrm>
          <a:off x="0" y="0"/>
          <a:ext cx="0" cy="0"/>
          <a:chOff x="0" y="0"/>
          <a:chExt cx="0" cy="0"/>
        </a:xfrm>
      </p:grpSpPr>
      <p:sp>
        <p:nvSpPr>
          <p:cNvPr id="704" name="Google Shape;704;p56"/>
          <p:cNvSpPr txBox="1"/>
          <p:nvPr/>
        </p:nvSpPr>
        <p:spPr>
          <a:xfrm>
            <a:off x="1506030" y="1061206"/>
            <a:ext cx="15900821" cy="5040336"/>
          </a:xfrm>
          <a:prstGeom prst="rect">
            <a:avLst/>
          </a:prstGeom>
          <a:noFill/>
          <a:ln>
            <a:noFill/>
          </a:ln>
        </p:spPr>
        <p:txBody>
          <a:bodyPr anchorCtr="0" anchor="t" bIns="0" lIns="0" spcFirstLastPara="1" rIns="0" wrap="square" tIns="0">
            <a:noAutofit/>
          </a:bodyPr>
          <a:lstStyle/>
          <a:p>
            <a:pPr indent="0" lvl="0" marL="0" marR="0" rtl="0" algn="l">
              <a:lnSpc>
                <a:spcPct val="140011"/>
              </a:lnSpc>
              <a:spcBef>
                <a:spcPts val="0"/>
              </a:spcBef>
              <a:spcAft>
                <a:spcPts val="0"/>
              </a:spcAft>
              <a:buClr>
                <a:srgbClr val="000000"/>
              </a:buClr>
              <a:buSzPts val="7000"/>
              <a:buFont typeface="Arial"/>
              <a:buNone/>
            </a:pPr>
            <a:r>
              <a:rPr b="1" lang="en-US" sz="7000">
                <a:solidFill>
                  <a:schemeClr val="lt1"/>
                </a:solidFill>
                <a:latin typeface="Baloo Paaji 2"/>
                <a:ea typeface="Baloo Paaji 2"/>
                <a:cs typeface="Baloo Paaji 2"/>
                <a:sym typeface="Baloo Paaji 2"/>
              </a:rPr>
              <a:t>ਐਪਸ ਨੂੰ ਕਿਵੇਂ ਡੈਲੀਟ ਕਰਨਾ</a:t>
            </a:r>
            <a:endParaRPr b="1" sz="7000">
              <a:solidFill>
                <a:schemeClr val="lt1"/>
              </a:solidFill>
              <a:latin typeface="Baloo Paaji 2"/>
              <a:ea typeface="Baloo Paaji 2"/>
              <a:cs typeface="Baloo Paaji 2"/>
              <a:sym typeface="Baloo Paaji 2"/>
            </a:endParaRPr>
          </a:p>
          <a:p>
            <a:pPr indent="0" lvl="0" marL="0" marR="0" rtl="0" algn="l">
              <a:lnSpc>
                <a:spcPct val="140011"/>
              </a:lnSpc>
              <a:spcBef>
                <a:spcPts val="0"/>
              </a:spcBef>
              <a:spcAft>
                <a:spcPts val="0"/>
              </a:spcAft>
              <a:buClr>
                <a:srgbClr val="000000"/>
              </a:buClr>
              <a:buSzPts val="7000"/>
              <a:buFont typeface="Arial"/>
              <a:buNone/>
            </a:pPr>
            <a:r>
              <a:t/>
            </a:r>
            <a:endParaRPr b="1" sz="7000">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57"/>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ਐਪਸ ਨੂੰ ਕਿਵੇਂ ਡੈਲੀਟ ਕਰਨਾ ਹੈ</a:t>
            </a:r>
            <a:endParaRPr i="0" sz="7200" u="none" cap="none" strike="noStrike">
              <a:solidFill>
                <a:srgbClr val="034092"/>
              </a:solidFill>
              <a:latin typeface="Baloo Paaji 2"/>
              <a:ea typeface="Baloo Paaji 2"/>
              <a:cs typeface="Baloo Paaji 2"/>
              <a:sym typeface="Baloo Paaji 2"/>
            </a:endParaRPr>
          </a:p>
        </p:txBody>
      </p:sp>
      <p:sp>
        <p:nvSpPr>
          <p:cNvPr id="710" name="Google Shape;710;p57"/>
          <p:cNvSpPr txBox="1"/>
          <p:nvPr/>
        </p:nvSpPr>
        <p:spPr>
          <a:xfrm>
            <a:off x="1078161" y="4056611"/>
            <a:ext cx="10277024" cy="5270269"/>
          </a:xfrm>
          <a:prstGeom prst="rect">
            <a:avLst/>
          </a:prstGeom>
          <a:noFill/>
          <a:ln>
            <a:noFill/>
          </a:ln>
        </p:spPr>
        <p:txBody>
          <a:bodyPr anchorCtr="0" anchor="t" bIns="0" lIns="0" spcFirstLastPara="1" rIns="0" wrap="square" tIns="0">
            <a:noAutofit/>
          </a:bodyPr>
          <a:lstStyle/>
          <a:p>
            <a:pPr indent="0" lvl="1"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ਕਿਸੇ ਐਪ ਨੂੰ ਡੈਲੀਟ ਕਰਨ ਵਾਸਤੇ, ਐਪ ਆਈਕਨ ਤੇ ਟੈਪ ਕਰੋ ਅਤੇ ਉਦੋਂ ਤੱਕ ਹੋਲਡ ਕਰੋ ਜਦੋਂ ਤੱਕ ਤੁਹਾਨੂੰ ਲਿਸਟ ਦਿਸਦਾ ਹੈ।</a:t>
            </a:r>
            <a:endParaRPr sz="3600">
              <a:solidFill>
                <a:schemeClr val="dk1"/>
              </a:solidFill>
              <a:latin typeface="Baloo Paaji 2"/>
              <a:ea typeface="Baloo Paaji 2"/>
              <a:cs typeface="Baloo Paaji 2"/>
              <a:sym typeface="Baloo Paaji 2"/>
            </a:endParaRPr>
          </a:p>
          <a:p>
            <a:pPr indent="0" lvl="1" marL="57213" marR="0" rtl="0" algn="l">
              <a:lnSpc>
                <a:spcPct val="130000"/>
              </a:lnSpc>
              <a:spcBef>
                <a:spcPts val="0"/>
              </a:spcBef>
              <a:spcAft>
                <a:spcPts val="0"/>
              </a:spcAft>
              <a:buNone/>
            </a:pPr>
            <a:r>
              <a:t/>
            </a:r>
            <a:endParaRPr sz="3600">
              <a:solidFill>
                <a:schemeClr val="dk1"/>
              </a:solidFill>
              <a:latin typeface="Baloo Paaji 2"/>
              <a:ea typeface="Baloo Paaji 2"/>
              <a:cs typeface="Baloo Paaji 2"/>
              <a:sym typeface="Baloo Paaji 2"/>
            </a:endParaRPr>
          </a:p>
          <a:p>
            <a:pPr indent="0" lvl="1"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ਫੇਰ "ਰੈਮੂਵ ਐਪ" ਨੂੰ ਚੁਣੋ ਜੀ।</a:t>
            </a:r>
            <a:endParaRPr sz="3600">
              <a:solidFill>
                <a:schemeClr val="dk1"/>
              </a:solidFill>
              <a:latin typeface="Baloo Paaji 2"/>
              <a:ea typeface="Baloo Paaji 2"/>
              <a:cs typeface="Baloo Paaji 2"/>
              <a:sym typeface="Baloo Paaji 2"/>
            </a:endParaRPr>
          </a:p>
          <a:p>
            <a:pPr indent="0" lvl="1" marL="57213" marR="0" rtl="0" algn="l">
              <a:lnSpc>
                <a:spcPct val="130000"/>
              </a:lnSpc>
              <a:spcBef>
                <a:spcPts val="0"/>
              </a:spcBef>
              <a:spcAft>
                <a:spcPts val="0"/>
              </a:spcAft>
              <a:buNone/>
            </a:pPr>
            <a:r>
              <a:t/>
            </a:r>
            <a:endParaRPr b="0" i="0" sz="3600" u="none" cap="none" strike="noStrike">
              <a:solidFill>
                <a:schemeClr val="dk1"/>
              </a:solidFill>
              <a:latin typeface="Arial"/>
              <a:ea typeface="Arial"/>
              <a:cs typeface="Arial"/>
              <a:sym typeface="Arial"/>
            </a:endParaRPr>
          </a:p>
        </p:txBody>
      </p:sp>
      <p:pic>
        <p:nvPicPr>
          <p:cNvPr descr="Image" id="711" name="Google Shape;711;p57"/>
          <p:cNvPicPr preferRelativeResize="0"/>
          <p:nvPr/>
        </p:nvPicPr>
        <p:blipFill rotWithShape="1">
          <a:blip r:embed="rId3">
            <a:alphaModFix/>
          </a:blip>
          <a:srcRect b="0" l="0" r="0" t="0"/>
          <a:stretch/>
        </p:blipFill>
        <p:spPr>
          <a:xfrm>
            <a:off x="12751723" y="1445967"/>
            <a:ext cx="3808546" cy="8245700"/>
          </a:xfrm>
          <a:prstGeom prst="rect">
            <a:avLst/>
          </a:prstGeom>
          <a:noFill/>
          <a:ln>
            <a:noFill/>
          </a:ln>
        </p:spPr>
      </p:pic>
      <p:sp>
        <p:nvSpPr>
          <p:cNvPr id="712" name="Google Shape;712;p57"/>
          <p:cNvSpPr txBox="1"/>
          <p:nvPr/>
        </p:nvSpPr>
        <p:spPr>
          <a:xfrm>
            <a:off x="12877801" y="4800600"/>
            <a:ext cx="2800349" cy="25146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57"/>
          <p:cNvSpPr/>
          <p:nvPr/>
        </p:nvSpPr>
        <p:spPr>
          <a:xfrm>
            <a:off x="10761333" y="5354015"/>
            <a:ext cx="1752600" cy="1290418"/>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58"/>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ਐਪਸ ਨੂੰ ਕਿਵੇਂ ਡੈਲੀਟ ਕਰਨਾ ਹੈ</a:t>
            </a:r>
            <a:endParaRPr>
              <a:latin typeface="Baloo Paaji 2"/>
              <a:ea typeface="Baloo Paaji 2"/>
              <a:cs typeface="Baloo Paaji 2"/>
              <a:sym typeface="Baloo Paaji 2"/>
            </a:endParaRPr>
          </a:p>
        </p:txBody>
      </p:sp>
      <p:sp>
        <p:nvSpPr>
          <p:cNvPr id="719" name="Google Shape;719;p58"/>
          <p:cNvSpPr txBox="1"/>
          <p:nvPr/>
        </p:nvSpPr>
        <p:spPr>
          <a:xfrm>
            <a:off x="1078160" y="3599424"/>
            <a:ext cx="9678509" cy="4813058"/>
          </a:xfrm>
          <a:prstGeom prst="rect">
            <a:avLst/>
          </a:prstGeom>
          <a:noFill/>
          <a:ln>
            <a:noFill/>
          </a:ln>
        </p:spPr>
        <p:txBody>
          <a:bodyPr anchorCtr="0" anchor="t" bIns="0" lIns="0" spcFirstLastPara="1" rIns="0" wrap="square" tIns="0">
            <a:noAutofit/>
          </a:bodyPr>
          <a:lstStyle/>
          <a:p>
            <a:pPr indent="0" lvl="1"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ਤੁਹਾਡਾ ਫੋਨ ਅਨਇੰਸਟਾਲੇਸ਼ਨ ਦੀ ਤਸਦੀਕ ਕਰਨ ਲਈ ਕਹੇਗਾ। ਇਸ ਕੰਮ ਨੂੰ ਪੂਰਾ ਕਰਨ ਲਈ, "ਡੈਲੀਟ ਐਪ" ਨੂੰ ਚੁਣੋ ਜੀ। </a:t>
            </a:r>
            <a:endParaRPr sz="3600">
              <a:solidFill>
                <a:schemeClr val="dk1"/>
              </a:solidFill>
              <a:latin typeface="Baloo Paaji 2"/>
              <a:ea typeface="Baloo Paaji 2"/>
              <a:cs typeface="Baloo Paaji 2"/>
              <a:sym typeface="Baloo Paaji 2"/>
            </a:endParaRPr>
          </a:p>
          <a:p>
            <a:pPr indent="0" lvl="1" marL="57213" marR="0" rtl="0" algn="l">
              <a:lnSpc>
                <a:spcPct val="130000"/>
              </a:lnSpc>
              <a:spcBef>
                <a:spcPts val="0"/>
              </a:spcBef>
              <a:spcAft>
                <a:spcPts val="0"/>
              </a:spcAft>
              <a:buNone/>
            </a:pPr>
            <a:r>
              <a:t/>
            </a:r>
            <a:endParaRPr sz="3600">
              <a:solidFill>
                <a:schemeClr val="dk1"/>
              </a:solidFill>
              <a:latin typeface="Baloo Paaji 2"/>
              <a:ea typeface="Baloo Paaji 2"/>
              <a:cs typeface="Baloo Paaji 2"/>
              <a:sym typeface="Baloo Paaji 2"/>
            </a:endParaRPr>
          </a:p>
          <a:p>
            <a:pPr indent="0" lvl="1" marL="57213" marR="0" rtl="0" algn="l">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ਜੇ ਤੁਸੀਂ ਇਹ ਐਪ ਨੂੰ ਨਹੀਂ ਡੈਲੀਟ ਕਰਨਾ ਚਾਹੁੰਦੇ, ਫੇਰ "ਕੈਂਸਲ" ਚੁਣੋ ਜੀ।</a:t>
            </a:r>
            <a:endParaRPr>
              <a:latin typeface="Baloo Paaji 2"/>
              <a:ea typeface="Baloo Paaji 2"/>
              <a:cs typeface="Baloo Paaji 2"/>
              <a:sym typeface="Baloo Paaji 2"/>
            </a:endParaRPr>
          </a:p>
          <a:p>
            <a:pPr indent="-320040" lvl="1" marL="628714" marR="0" rtl="0" algn="l">
              <a:lnSpc>
                <a:spcPct val="15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pic>
        <p:nvPicPr>
          <p:cNvPr descr="Image" id="720" name="Google Shape;720;p58"/>
          <p:cNvPicPr preferRelativeResize="0"/>
          <p:nvPr/>
        </p:nvPicPr>
        <p:blipFill rotWithShape="1">
          <a:blip r:embed="rId3">
            <a:alphaModFix/>
          </a:blip>
          <a:srcRect b="0" l="0" r="0" t="0"/>
          <a:stretch/>
        </p:blipFill>
        <p:spPr>
          <a:xfrm>
            <a:off x="11813953" y="389466"/>
            <a:ext cx="4391611" cy="9508067"/>
          </a:xfrm>
          <a:prstGeom prst="rect">
            <a:avLst/>
          </a:prstGeom>
          <a:noFill/>
          <a:ln>
            <a:noFill/>
          </a:ln>
        </p:spPr>
      </p:pic>
      <p:sp>
        <p:nvSpPr>
          <p:cNvPr id="721" name="Google Shape;721;p58"/>
          <p:cNvSpPr txBox="1"/>
          <p:nvPr/>
        </p:nvSpPr>
        <p:spPr>
          <a:xfrm>
            <a:off x="12329161" y="3789807"/>
            <a:ext cx="3465021" cy="2887875"/>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58"/>
          <p:cNvSpPr/>
          <p:nvPr/>
        </p:nvSpPr>
        <p:spPr>
          <a:xfrm>
            <a:off x="10402082" y="4910746"/>
            <a:ext cx="1752600" cy="1290418"/>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59"/>
          <p:cNvSpPr txBox="1"/>
          <p:nvPr/>
        </p:nvSpPr>
        <p:spPr>
          <a:xfrm>
            <a:off x="1078160" y="1136898"/>
            <a:ext cx="15364415" cy="1290418"/>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ਜੋ ਅਸੀਂ ਸਿਖਿਆ ਹੈ:</a:t>
            </a:r>
            <a:endParaRPr i="0" sz="7200" u="none" cap="none" strike="noStrike">
              <a:solidFill>
                <a:srgbClr val="034092"/>
              </a:solidFill>
              <a:latin typeface="Baloo Paaji 2"/>
              <a:ea typeface="Baloo Paaji 2"/>
              <a:cs typeface="Baloo Paaji 2"/>
              <a:sym typeface="Baloo Paaji 2"/>
            </a:endParaRPr>
          </a:p>
        </p:txBody>
      </p:sp>
      <p:sp>
        <p:nvSpPr>
          <p:cNvPr id="728" name="Google Shape;728;p59"/>
          <p:cNvSpPr txBox="1"/>
          <p:nvPr/>
        </p:nvSpPr>
        <p:spPr>
          <a:xfrm>
            <a:off x="1078153" y="2784775"/>
            <a:ext cx="10617600" cy="6542100"/>
          </a:xfrm>
          <a:prstGeom prst="rect">
            <a:avLst/>
          </a:prstGeom>
          <a:noFill/>
          <a:ln>
            <a:noFill/>
          </a:ln>
        </p:spPr>
        <p:txBody>
          <a:bodyPr anchorCtr="0" anchor="t" bIns="0" lIns="0" spcFirstLastPara="1" rIns="0" wrap="square" tIns="0">
            <a:noAutofit/>
          </a:bodyPr>
          <a:lstStyle/>
          <a:p>
            <a:pPr indent="-571500" lvl="1" marL="628714" marR="0" rtl="0" algn="l">
              <a:lnSpc>
                <a:spcPct val="130000"/>
              </a:lnSpc>
              <a:spcBef>
                <a:spcPts val="0"/>
              </a:spcBef>
              <a:spcAft>
                <a:spcPts val="0"/>
              </a:spcAft>
              <a:buClr>
                <a:schemeClr val="dk2"/>
              </a:buClr>
              <a:buSzPts val="4400"/>
              <a:buFont typeface="Baloo Paaji 2"/>
              <a:buChar char="•"/>
            </a:pPr>
            <a:r>
              <a:rPr lang="en-US" sz="4000">
                <a:solidFill>
                  <a:schemeClr val="dk1"/>
                </a:solidFill>
                <a:latin typeface="Baloo Paaji 2"/>
                <a:ea typeface="Baloo Paaji 2"/>
                <a:cs typeface="Baloo Paaji 2"/>
                <a:sym typeface="Baloo Paaji 2"/>
              </a:rPr>
              <a:t>ਐਪ ਕੀ ਹੁੰਦਾ ਹੈ</a:t>
            </a:r>
            <a:endParaRPr>
              <a:latin typeface="Baloo Paaji 2"/>
              <a:ea typeface="Baloo Paaji 2"/>
              <a:cs typeface="Baloo Paaji 2"/>
              <a:sym typeface="Baloo Paaji 2"/>
            </a:endParaRPr>
          </a:p>
          <a:p>
            <a:pPr indent="-571500" lvl="1" marL="628713" marR="0" rtl="0" algn="l">
              <a:lnSpc>
                <a:spcPct val="130000"/>
              </a:lnSpc>
              <a:spcBef>
                <a:spcPts val="0"/>
              </a:spcBef>
              <a:spcAft>
                <a:spcPts val="0"/>
              </a:spcAft>
              <a:buClr>
                <a:schemeClr val="dk2"/>
              </a:buClr>
              <a:buSzPts val="4400"/>
              <a:buFont typeface="Baloo Paaji 2"/>
              <a:buChar char="•"/>
            </a:pPr>
            <a:r>
              <a:rPr lang="en-US" sz="4000">
                <a:solidFill>
                  <a:schemeClr val="dk1"/>
                </a:solidFill>
                <a:latin typeface="Baloo Paaji 2"/>
                <a:ea typeface="Baloo Paaji 2"/>
                <a:cs typeface="Baloo Paaji 2"/>
                <a:sym typeface="Baloo Paaji 2"/>
              </a:rPr>
              <a:t>ਐਪਸ ਆਪ ਜੀ ਦੀ ਸਿਹਤ ਨੂੰ ਹੋਰ ਵਧੀਆ ਕਿਵੇਂ ਬਣਾ ਸਕਦੇ ਹਨ</a:t>
            </a:r>
            <a:endParaRPr sz="4000">
              <a:solidFill>
                <a:schemeClr val="dk1"/>
              </a:solidFill>
              <a:latin typeface="Baloo Paaji 2"/>
              <a:ea typeface="Baloo Paaji 2"/>
              <a:cs typeface="Baloo Paaji 2"/>
              <a:sym typeface="Baloo Paaji 2"/>
            </a:endParaRPr>
          </a:p>
          <a:p>
            <a:pPr indent="-571500" lvl="1" marL="628713" marR="0" rtl="0" algn="l">
              <a:lnSpc>
                <a:spcPct val="130000"/>
              </a:lnSpc>
              <a:spcBef>
                <a:spcPts val="0"/>
              </a:spcBef>
              <a:spcAft>
                <a:spcPts val="0"/>
              </a:spcAft>
              <a:buClr>
                <a:schemeClr val="dk2"/>
              </a:buClr>
              <a:buSzPts val="4400"/>
              <a:buFont typeface="Baloo Paaji 2"/>
              <a:buChar char="•"/>
            </a:pPr>
            <a:r>
              <a:rPr lang="en-US" sz="4000">
                <a:solidFill>
                  <a:schemeClr val="dk1"/>
                </a:solidFill>
                <a:latin typeface="Baloo Paaji 2"/>
                <a:ea typeface="Baloo Paaji 2"/>
                <a:cs typeface="Baloo Paaji 2"/>
                <a:sym typeface="Baloo Paaji 2"/>
              </a:rPr>
              <a:t>ਇਤਬਾਰੀ ਐਪਸ ਨੂੰ ਕਿਵੇਂ ਚੁਣਨਾ</a:t>
            </a:r>
            <a:endParaRPr sz="4000">
              <a:solidFill>
                <a:schemeClr val="dk1"/>
              </a:solidFill>
              <a:latin typeface="Baloo Paaji 2"/>
              <a:ea typeface="Baloo Paaji 2"/>
              <a:cs typeface="Baloo Paaji 2"/>
              <a:sym typeface="Baloo Paaji 2"/>
            </a:endParaRPr>
          </a:p>
          <a:p>
            <a:pPr indent="-571500" lvl="1" marL="628714" marR="0" rtl="0" algn="l">
              <a:lnSpc>
                <a:spcPct val="130000"/>
              </a:lnSpc>
              <a:spcBef>
                <a:spcPts val="0"/>
              </a:spcBef>
              <a:spcAft>
                <a:spcPts val="0"/>
              </a:spcAft>
              <a:buClr>
                <a:schemeClr val="dk2"/>
              </a:buClr>
              <a:buSzPts val="4400"/>
              <a:buFont typeface="Baloo Paaji 2"/>
              <a:buChar char="•"/>
            </a:pPr>
            <a:r>
              <a:rPr lang="en-US" sz="4000">
                <a:solidFill>
                  <a:schemeClr val="dk1"/>
                </a:solidFill>
                <a:latin typeface="Baloo Paaji 2"/>
                <a:ea typeface="Baloo Paaji 2"/>
                <a:cs typeface="Baloo Paaji 2"/>
                <a:sym typeface="Baloo Paaji 2"/>
              </a:rPr>
              <a:t>ਐਪਸ ਨੂੰ ਕਿਵੇਂ ਇੰਸਟਾਲ ਕਰਨਾ</a:t>
            </a:r>
            <a:endParaRPr>
              <a:latin typeface="Baloo Paaji 2"/>
              <a:ea typeface="Baloo Paaji 2"/>
              <a:cs typeface="Baloo Paaji 2"/>
              <a:sym typeface="Baloo Paaji 2"/>
            </a:endParaRPr>
          </a:p>
          <a:p>
            <a:pPr indent="-571500" lvl="1" marL="628714" marR="0" rtl="0" algn="l">
              <a:lnSpc>
                <a:spcPct val="130000"/>
              </a:lnSpc>
              <a:spcBef>
                <a:spcPts val="0"/>
              </a:spcBef>
              <a:spcAft>
                <a:spcPts val="0"/>
              </a:spcAft>
              <a:buClr>
                <a:schemeClr val="dk2"/>
              </a:buClr>
              <a:buSzPts val="4400"/>
              <a:buFont typeface="Baloo Paaji 2"/>
              <a:buChar char="•"/>
            </a:pPr>
            <a:r>
              <a:rPr lang="en-US" sz="4000">
                <a:solidFill>
                  <a:schemeClr val="dk1"/>
                </a:solidFill>
                <a:latin typeface="Baloo Paaji 2"/>
                <a:ea typeface="Baloo Paaji 2"/>
                <a:cs typeface="Baloo Paaji 2"/>
                <a:sym typeface="Baloo Paaji 2"/>
              </a:rPr>
              <a:t>ਐਪਸ ਨੂੰ ਕਿਵੇਂ ਵਰਤਣਾ</a:t>
            </a:r>
            <a:endParaRPr>
              <a:latin typeface="Baloo Paaji 2"/>
              <a:ea typeface="Baloo Paaji 2"/>
              <a:cs typeface="Baloo Paaji 2"/>
              <a:sym typeface="Baloo Paaji 2"/>
            </a:endParaRPr>
          </a:p>
          <a:p>
            <a:pPr indent="-571500" lvl="1" marL="628714" marR="0" rtl="0" algn="l">
              <a:lnSpc>
                <a:spcPct val="130000"/>
              </a:lnSpc>
              <a:spcBef>
                <a:spcPts val="0"/>
              </a:spcBef>
              <a:spcAft>
                <a:spcPts val="0"/>
              </a:spcAft>
              <a:buClr>
                <a:schemeClr val="dk2"/>
              </a:buClr>
              <a:buSzPts val="4400"/>
              <a:buFont typeface="Baloo Paaji 2"/>
              <a:buChar char="•"/>
            </a:pPr>
            <a:r>
              <a:rPr lang="en-US" sz="4000">
                <a:solidFill>
                  <a:schemeClr val="dk1"/>
                </a:solidFill>
                <a:latin typeface="Baloo Paaji 2"/>
                <a:ea typeface="Baloo Paaji 2"/>
                <a:cs typeface="Baloo Paaji 2"/>
                <a:sym typeface="Baloo Paaji 2"/>
              </a:rPr>
              <a:t>ਐਪਸ ਨੂੰ ਕਿਵੇਂ ਡੈਲੀਟ ਕਰਨਾ</a:t>
            </a:r>
            <a:endParaRPr>
              <a:latin typeface="Baloo Paaji 2"/>
              <a:ea typeface="Baloo Paaji 2"/>
              <a:cs typeface="Baloo Paaji 2"/>
              <a:sym typeface="Baloo Paaji 2"/>
            </a:endParaRPr>
          </a:p>
          <a:p>
            <a:pPr indent="-320040" lvl="1" marL="628714" marR="0" rtl="0" algn="l">
              <a:lnSpc>
                <a:spcPct val="130000"/>
              </a:lnSpc>
              <a:spcBef>
                <a:spcPts val="0"/>
              </a:spcBef>
              <a:spcAft>
                <a:spcPts val="0"/>
              </a:spcAft>
              <a:buClr>
                <a:schemeClr val="dk2"/>
              </a:buClr>
              <a:buSzPts val="3960"/>
              <a:buFont typeface="Arial"/>
              <a:buNone/>
            </a:pPr>
            <a:r>
              <a:t/>
            </a:r>
            <a:endParaRPr b="0" i="0" sz="3600" u="none" cap="none" strike="noStrike">
              <a:solidFill>
                <a:schemeClr val="dk1"/>
              </a:solidFill>
              <a:latin typeface="Arial"/>
              <a:ea typeface="Arial"/>
              <a:cs typeface="Arial"/>
              <a:sym typeface="Arial"/>
            </a:endParaRPr>
          </a:p>
        </p:txBody>
      </p:sp>
      <p:pic>
        <p:nvPicPr>
          <p:cNvPr id="729" name="Google Shape;729;p59"/>
          <p:cNvPicPr preferRelativeResize="0"/>
          <p:nvPr/>
        </p:nvPicPr>
        <p:blipFill rotWithShape="1">
          <a:blip r:embed="rId3">
            <a:alphaModFix/>
          </a:blip>
          <a:srcRect b="0" l="17169" r="16073" t="0"/>
          <a:stretch/>
        </p:blipFill>
        <p:spPr>
          <a:xfrm>
            <a:off x="11695813" y="2784775"/>
            <a:ext cx="3891517" cy="582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nvSpPr>
        <p:spPr>
          <a:xfrm>
            <a:off x="993496" y="889638"/>
            <a:ext cx="16752638" cy="1576027"/>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 ਕੀ ਹੁੰਦਾ ਹੈ?</a:t>
            </a:r>
            <a:endParaRPr sz="7200">
              <a:solidFill>
                <a:srgbClr val="034092"/>
              </a:solidFill>
            </a:endParaRPr>
          </a:p>
        </p:txBody>
      </p:sp>
      <p:sp>
        <p:nvSpPr>
          <p:cNvPr id="190" name="Google Shape;190;p6"/>
          <p:cNvSpPr/>
          <p:nvPr/>
        </p:nvSpPr>
        <p:spPr>
          <a:xfrm rot="-5400000">
            <a:off x="7227992" y="2573163"/>
            <a:ext cx="3379369" cy="3158483"/>
          </a:xfrm>
          <a:prstGeom prst="wedgeRectCallout">
            <a:avLst>
              <a:gd fmla="val -20833" name="adj1"/>
              <a:gd fmla="val 62500" name="adj2"/>
            </a:avLst>
          </a:prstGeom>
          <a:solidFill>
            <a:schemeClr val="lt1"/>
          </a:solidFill>
          <a:ln cap="flat" cmpd="sng" w="161925">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Image" id="191" name="Google Shape;191;p6"/>
          <p:cNvPicPr preferRelativeResize="0"/>
          <p:nvPr/>
        </p:nvPicPr>
        <p:blipFill rotWithShape="1">
          <a:blip r:embed="rId3">
            <a:alphaModFix/>
          </a:blip>
          <a:srcRect b="53535" l="1" r="-3510" t="0"/>
          <a:stretch/>
        </p:blipFill>
        <p:spPr>
          <a:xfrm>
            <a:off x="11284433" y="1789594"/>
            <a:ext cx="6010071" cy="5447766"/>
          </a:xfrm>
          <a:prstGeom prst="rect">
            <a:avLst/>
          </a:prstGeom>
          <a:noFill/>
          <a:ln>
            <a:noFill/>
          </a:ln>
        </p:spPr>
      </p:pic>
      <p:sp>
        <p:nvSpPr>
          <p:cNvPr id="192" name="Google Shape;192;p6"/>
          <p:cNvSpPr txBox="1"/>
          <p:nvPr/>
        </p:nvSpPr>
        <p:spPr>
          <a:xfrm>
            <a:off x="11469437" y="2692943"/>
            <a:ext cx="5520264" cy="2954550"/>
          </a:xfrm>
          <a:prstGeom prst="rect">
            <a:avLst/>
          </a:prstGeom>
          <a:noFill/>
          <a:ln cap="flat" cmpd="sng" w="114300">
            <a:solidFill>
              <a:srgbClr val="00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3" name="Google Shape;193;p6"/>
          <p:cNvGrpSpPr/>
          <p:nvPr/>
        </p:nvGrpSpPr>
        <p:grpSpPr>
          <a:xfrm>
            <a:off x="7564403" y="2628976"/>
            <a:ext cx="2759360" cy="2945793"/>
            <a:chOff x="5946654" y="4176772"/>
            <a:chExt cx="2740119" cy="2690871"/>
          </a:xfrm>
        </p:grpSpPr>
        <p:pic>
          <p:nvPicPr>
            <p:cNvPr descr="Image" id="194" name="Google Shape;194;p6"/>
            <p:cNvPicPr preferRelativeResize="0"/>
            <p:nvPr/>
          </p:nvPicPr>
          <p:blipFill rotWithShape="1">
            <a:blip r:embed="rId3">
              <a:alphaModFix/>
            </a:blip>
            <a:srcRect b="67616" l="0" r="70605" t="19051"/>
            <a:stretch/>
          </p:blipFill>
          <p:spPr>
            <a:xfrm>
              <a:off x="5946654" y="4176772"/>
              <a:ext cx="2740119" cy="2690871"/>
            </a:xfrm>
            <a:prstGeom prst="rect">
              <a:avLst/>
            </a:prstGeom>
            <a:noFill/>
            <a:ln>
              <a:noFill/>
            </a:ln>
          </p:spPr>
        </p:pic>
        <p:sp>
          <p:nvSpPr>
            <p:cNvPr id="195" name="Google Shape;195;p6"/>
            <p:cNvSpPr txBox="1"/>
            <p:nvPr/>
          </p:nvSpPr>
          <p:spPr>
            <a:xfrm>
              <a:off x="6031846" y="6098202"/>
              <a:ext cx="2649046" cy="76944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chemeClr val="lt1"/>
                  </a:solidFill>
                  <a:latin typeface="Calibri"/>
                  <a:ea typeface="Calibri"/>
                  <a:cs typeface="Calibri"/>
                  <a:sym typeface="Calibri"/>
                </a:rPr>
                <a:t>Notes</a:t>
              </a:r>
              <a:endParaRPr/>
            </a:p>
          </p:txBody>
        </p:sp>
      </p:grpSp>
      <p:sp>
        <p:nvSpPr>
          <p:cNvPr id="196" name="Google Shape;196;p6"/>
          <p:cNvSpPr/>
          <p:nvPr/>
        </p:nvSpPr>
        <p:spPr>
          <a:xfrm>
            <a:off x="1179763" y="6399198"/>
            <a:ext cx="9144000" cy="2499467"/>
          </a:xfrm>
          <a:prstGeom prst="rect">
            <a:avLst/>
          </a:prstGeom>
          <a:noFill/>
          <a:ln>
            <a:noFill/>
          </a:ln>
        </p:spPr>
        <p:txBody>
          <a:bodyPr anchorCtr="0" anchor="t" bIns="45700" lIns="91425" spcFirstLastPara="1" rIns="91425" wrap="square" tIns="45700">
            <a:spAutoFit/>
          </a:bodyPr>
          <a:lstStyle/>
          <a:p>
            <a:pPr indent="-571500" lvl="0" marL="628714"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ਆਮ ਤੋਰ ਤੇ ਤੁਹਾਡੇ ਸਾਰੇ ਐਪ ਸਕ੍ਰੀਨ ਤੇ ਹੁੰਦੇ ਹਨ ਅਤੇ ਹਰ ਇੱਕ ਐਪ ਦਾ ਨਾਮ ਉਸ ਦੇ ਹੇਠਾਂ ਹੁੰਦਾ ਹੈ।</a:t>
            </a:r>
            <a:endParaRPr>
              <a:latin typeface="Baloo Paaji 2"/>
              <a:ea typeface="Baloo Paaji 2"/>
              <a:cs typeface="Baloo Paaji 2"/>
              <a:sym typeface="Baloo Paaji 2"/>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60"/>
          <p:cNvSpPr txBox="1"/>
          <p:nvPr/>
        </p:nvSpPr>
        <p:spPr>
          <a:xfrm>
            <a:off x="982673" y="3162519"/>
            <a:ext cx="13809959" cy="3931455"/>
          </a:xfrm>
          <a:prstGeom prst="rect">
            <a:avLst/>
          </a:prstGeom>
          <a:noFill/>
          <a:ln>
            <a:noFill/>
          </a:ln>
        </p:spPr>
        <p:txBody>
          <a:bodyPr anchorCtr="0" anchor="t" bIns="0" lIns="0" spcFirstLastPara="1" rIns="0" wrap="square" tIns="0">
            <a:noAutofit/>
          </a:bodyPr>
          <a:lstStyle/>
          <a:p>
            <a:pPr indent="-205740" lvl="0" marL="488950" marR="0" rtl="0" algn="l">
              <a:lnSpc>
                <a:spcPct val="100000"/>
              </a:lnSpc>
              <a:spcBef>
                <a:spcPts val="0"/>
              </a:spcBef>
              <a:spcAft>
                <a:spcPts val="0"/>
              </a:spcAft>
              <a:buClr>
                <a:schemeClr val="dk2"/>
              </a:buClr>
              <a:buSzPts val="3960"/>
              <a:buFont typeface="Arial"/>
              <a:buNone/>
            </a:pPr>
            <a:r>
              <a:t/>
            </a:r>
            <a:endParaRPr b="0" i="0" sz="3600" u="none" cap="none" strike="noStrike">
              <a:solidFill>
                <a:schemeClr val="dk1"/>
              </a:solidFill>
              <a:highlight>
                <a:srgbClr val="FFFF00"/>
              </a:highlight>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1" i="0" sz="3600" u="none" cap="none" strike="noStrike">
              <a:solidFill>
                <a:schemeClr val="dk1"/>
              </a:solidFill>
              <a:highlight>
                <a:srgbClr val="FFFF00"/>
              </a:highlight>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1" i="0" sz="3600" u="none" cap="none" strike="noStrike">
              <a:solidFill>
                <a:schemeClr val="dk1"/>
              </a:solidFill>
              <a:highlight>
                <a:srgbClr val="FFFF00"/>
              </a:highlight>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1" i="0" sz="3600" u="none" cap="none" strike="noStrike">
              <a:solidFill>
                <a:schemeClr val="dk1"/>
              </a:solidFill>
              <a:latin typeface="Arial"/>
              <a:ea typeface="Arial"/>
              <a:cs typeface="Arial"/>
              <a:sym typeface="Arial"/>
            </a:endParaRPr>
          </a:p>
        </p:txBody>
      </p:sp>
      <p:sp>
        <p:nvSpPr>
          <p:cNvPr id="735" name="Google Shape;735;p60"/>
          <p:cNvSpPr txBox="1"/>
          <p:nvPr/>
        </p:nvSpPr>
        <p:spPr>
          <a:xfrm>
            <a:off x="982674" y="766106"/>
            <a:ext cx="7432800" cy="1022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ਸਵਾਲ?</a:t>
            </a:r>
            <a:endParaRPr i="0" sz="7200" u="none" cap="none" strike="noStrike">
              <a:solidFill>
                <a:srgbClr val="000000"/>
              </a:solidFill>
              <a:latin typeface="Baloo Paaji 2"/>
              <a:ea typeface="Baloo Paaji 2"/>
              <a:cs typeface="Baloo Paaji 2"/>
              <a:sym typeface="Baloo Paaji 2"/>
            </a:endParaRPr>
          </a:p>
        </p:txBody>
      </p:sp>
      <p:pic>
        <p:nvPicPr>
          <p:cNvPr descr="image" id="736" name="Google Shape;736;p60"/>
          <p:cNvPicPr preferRelativeResize="0"/>
          <p:nvPr/>
        </p:nvPicPr>
        <p:blipFill rotWithShape="1">
          <a:blip r:embed="rId3">
            <a:alphaModFix/>
          </a:blip>
          <a:srcRect b="0" l="0" r="0" t="0"/>
          <a:stretch/>
        </p:blipFill>
        <p:spPr>
          <a:xfrm>
            <a:off x="4348051" y="1788206"/>
            <a:ext cx="9591897" cy="767978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61"/>
          <p:cNvSpPr txBox="1"/>
          <p:nvPr/>
        </p:nvSpPr>
        <p:spPr>
          <a:xfrm>
            <a:off x="982673" y="3162519"/>
            <a:ext cx="16220806" cy="5067081"/>
          </a:xfrm>
          <a:prstGeom prst="rect">
            <a:avLst/>
          </a:prstGeom>
          <a:noFill/>
          <a:ln>
            <a:noFill/>
          </a:ln>
        </p:spPr>
        <p:txBody>
          <a:bodyPr anchorCtr="0" anchor="t" bIns="0" lIns="0" spcFirstLastPara="1" rIns="0" wrap="square" tIns="0">
            <a:noAutofit/>
          </a:bodyPr>
          <a:lstStyle/>
          <a:p>
            <a:pPr indent="-457200" lvl="0" marL="488950" marR="0" rtl="0" algn="l">
              <a:lnSpc>
                <a:spcPct val="150000"/>
              </a:lnSpc>
              <a:spcBef>
                <a:spcPts val="0"/>
              </a:spcBef>
              <a:spcAft>
                <a:spcPts val="0"/>
              </a:spcAft>
              <a:buClr>
                <a:schemeClr val="dk2"/>
              </a:buClr>
              <a:buSzPts val="3960"/>
              <a:buFont typeface="Arial"/>
              <a:buChar char="•"/>
            </a:pPr>
            <a:r>
              <a:rPr b="0" i="0" lang="en-US" sz="3600" u="none" cap="none" strike="noStrike">
                <a:solidFill>
                  <a:srgbClr val="000000"/>
                </a:solidFill>
                <a:latin typeface="Arial"/>
                <a:ea typeface="Arial"/>
                <a:cs typeface="Arial"/>
                <a:sym typeface="Arial"/>
              </a:rPr>
              <a:t>Screen captures were provided by iCON on slides 6, 28-29, 37-41, 48, 51-54, 56-57.</a:t>
            </a:r>
            <a:endParaRPr/>
          </a:p>
          <a:p>
            <a:pPr indent="-205740" lvl="0" marL="488950" marR="0" rtl="0" algn="l">
              <a:lnSpc>
                <a:spcPct val="150000"/>
              </a:lnSpc>
              <a:spcBef>
                <a:spcPts val="0"/>
              </a:spcBef>
              <a:spcAft>
                <a:spcPts val="0"/>
              </a:spcAft>
              <a:buClr>
                <a:schemeClr val="dk2"/>
              </a:buClr>
              <a:buSzPts val="3960"/>
              <a:buFont typeface="Arial"/>
              <a:buNone/>
            </a:pPr>
            <a:r>
              <a:t/>
            </a:r>
            <a:endParaRPr b="0" i="0" sz="3600" u="none" cap="none" strike="noStrike">
              <a:solidFill>
                <a:srgbClr val="000000"/>
              </a:solidFill>
              <a:latin typeface="Arial"/>
              <a:ea typeface="Arial"/>
              <a:cs typeface="Arial"/>
              <a:sym typeface="Arial"/>
            </a:endParaRPr>
          </a:p>
          <a:p>
            <a:pPr indent="-457200" lvl="0" marL="488950" marR="0" rtl="0" algn="l">
              <a:lnSpc>
                <a:spcPct val="150000"/>
              </a:lnSpc>
              <a:spcBef>
                <a:spcPts val="0"/>
              </a:spcBef>
              <a:spcAft>
                <a:spcPts val="0"/>
              </a:spcAft>
              <a:buClr>
                <a:schemeClr val="dk2"/>
              </a:buClr>
              <a:buSzPts val="3960"/>
              <a:buFont typeface="Arial"/>
              <a:buChar char="•"/>
            </a:pPr>
            <a:r>
              <a:rPr b="0" i="0" lang="en-US" sz="3600" u="none" cap="none" strike="noStrike">
                <a:solidFill>
                  <a:schemeClr val="dk1"/>
                </a:solidFill>
                <a:latin typeface="Arial"/>
                <a:ea typeface="Arial"/>
                <a:cs typeface="Arial"/>
                <a:sym typeface="Arial"/>
              </a:rPr>
              <a:t>Unless cited, the images used in this presentation were from publicly available open sources. </a:t>
            </a:r>
            <a:endParaRPr b="1" i="0" sz="3600" u="none" cap="none" strike="noStrike">
              <a:solidFill>
                <a:schemeClr val="dk1"/>
              </a:solidFill>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0" i="0" sz="3600" u="none" cap="none" strike="noStrike">
              <a:solidFill>
                <a:schemeClr val="dk1"/>
              </a:solidFill>
              <a:highlight>
                <a:srgbClr val="FFFF00"/>
              </a:highlight>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1" i="0" sz="3600" u="none" cap="none" strike="noStrike">
              <a:solidFill>
                <a:schemeClr val="dk1"/>
              </a:solidFill>
              <a:highlight>
                <a:srgbClr val="FFFF00"/>
              </a:highlight>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1" i="0" sz="3600" u="none" cap="none" strike="noStrike">
              <a:solidFill>
                <a:schemeClr val="dk1"/>
              </a:solidFill>
              <a:highlight>
                <a:srgbClr val="FFFF00"/>
              </a:highlight>
              <a:latin typeface="Arial"/>
              <a:ea typeface="Arial"/>
              <a:cs typeface="Arial"/>
              <a:sym typeface="Arial"/>
            </a:endParaRPr>
          </a:p>
          <a:p>
            <a:pPr indent="-205740" lvl="0" marL="488950" marR="0" rtl="0" algn="l">
              <a:lnSpc>
                <a:spcPct val="100000"/>
              </a:lnSpc>
              <a:spcBef>
                <a:spcPts val="0"/>
              </a:spcBef>
              <a:spcAft>
                <a:spcPts val="0"/>
              </a:spcAft>
              <a:buClr>
                <a:schemeClr val="dk2"/>
              </a:buClr>
              <a:buSzPts val="3960"/>
              <a:buFont typeface="Arial"/>
              <a:buNone/>
            </a:pPr>
            <a:r>
              <a:t/>
            </a:r>
            <a:endParaRPr b="1" i="0" sz="3600" u="none" cap="none" strike="noStrike">
              <a:solidFill>
                <a:schemeClr val="dk1"/>
              </a:solidFill>
              <a:latin typeface="Arial"/>
              <a:ea typeface="Arial"/>
              <a:cs typeface="Arial"/>
              <a:sym typeface="Arial"/>
            </a:endParaRPr>
          </a:p>
        </p:txBody>
      </p:sp>
      <p:sp>
        <p:nvSpPr>
          <p:cNvPr id="742" name="Google Shape;742;p61"/>
          <p:cNvSpPr txBox="1"/>
          <p:nvPr/>
        </p:nvSpPr>
        <p:spPr>
          <a:xfrm>
            <a:off x="982674" y="766106"/>
            <a:ext cx="7432800" cy="1022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lang="en-US" sz="7200">
                <a:solidFill>
                  <a:srgbClr val="034092"/>
                </a:solidFill>
                <a:latin typeface="Baloo Paaji 2"/>
                <a:ea typeface="Baloo Paaji 2"/>
                <a:cs typeface="Baloo Paaji 2"/>
                <a:sym typeface="Baloo Paaji 2"/>
              </a:rPr>
              <a:t>ਫੋਟੋ ਕ੍ਰੈਡਿਟ</a:t>
            </a:r>
            <a:endParaRPr>
              <a:latin typeface="Baloo Paaji 2"/>
              <a:ea typeface="Baloo Paaji 2"/>
              <a:cs typeface="Baloo Paaji 2"/>
              <a:sym typeface="Baloo Paaji 2"/>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62"/>
          <p:cNvPicPr preferRelativeResize="0"/>
          <p:nvPr/>
        </p:nvPicPr>
        <p:blipFill rotWithShape="1">
          <a:blip r:embed="rId3">
            <a:alphaModFix/>
          </a:blip>
          <a:srcRect b="0" l="0" r="0" t="0"/>
          <a:stretch/>
        </p:blipFill>
        <p:spPr>
          <a:xfrm>
            <a:off x="1672687" y="1118761"/>
            <a:ext cx="4515422" cy="1579838"/>
          </a:xfrm>
          <a:prstGeom prst="rect">
            <a:avLst/>
          </a:prstGeom>
          <a:noFill/>
          <a:ln>
            <a:noFill/>
          </a:ln>
        </p:spPr>
      </p:pic>
      <p:sp>
        <p:nvSpPr>
          <p:cNvPr id="748" name="Google Shape;748;p62"/>
          <p:cNvSpPr txBox="1"/>
          <p:nvPr/>
        </p:nvSpPr>
        <p:spPr>
          <a:xfrm>
            <a:off x="1672685" y="3628322"/>
            <a:ext cx="14942634" cy="424731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 2023 The University of British Columbia.  </a:t>
            </a:r>
            <a:endParaRPr/>
          </a:p>
          <a:p>
            <a:pPr indent="0" lvl="0" marL="0" marR="0" rtl="0" algn="just">
              <a:lnSpc>
                <a:spcPct val="10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The work is licensed under Creative Commons Attribution-Non-Commercial-No Derivatives 4.0 International License </a:t>
            </a:r>
            <a:endParaRPr/>
          </a:p>
          <a:p>
            <a:pPr indent="0" lvl="0" marL="0" marR="0" rtl="0" algn="l">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a:t>
            </a:r>
            <a:r>
              <a:rPr b="0" i="0" lang="en-US" sz="3000" u="sng" cap="none" strike="noStrike">
                <a:solidFill>
                  <a:srgbClr val="000000"/>
                </a:solidFill>
                <a:latin typeface="Arial"/>
                <a:ea typeface="Arial"/>
                <a:cs typeface="Arial"/>
                <a:sym typeface="Arial"/>
                <a:hlinkClick r:id="rId4">
                  <a:extLst>
                    <a:ext uri="{A12FA001-AC4F-418D-AE19-62706E023703}">
                      <ahyp:hlinkClr val="tx"/>
                    </a:ext>
                  </a:extLst>
                </a:hlinkClick>
              </a:rPr>
              <a:t>http://creativecommons.org/licenses/by-nc-nd/4.0/</a:t>
            </a:r>
            <a:r>
              <a:rPr b="0" i="0" lang="en-US" sz="30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It was created by UBC Digital Emergency Medicine. For permissions to use this work for commercial purposes please contact The University of British Columbia’s University-Industry Liaison Office.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63"/>
          <p:cNvSpPr txBox="1"/>
          <p:nvPr/>
        </p:nvSpPr>
        <p:spPr>
          <a:xfrm>
            <a:off x="1449659" y="639081"/>
            <a:ext cx="106362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9000">
                <a:solidFill>
                  <a:srgbClr val="003366"/>
                </a:solidFill>
                <a:latin typeface="Baloo Paaji 2"/>
                <a:ea typeface="Baloo Paaji 2"/>
                <a:cs typeface="Baloo Paaji 2"/>
                <a:sym typeface="Baloo Paaji 2"/>
              </a:rPr>
              <a:t>ਇਨ੍ਹਾਂ ਦਾ ਬਹੁਤ ਧੰਨਵਾਦ:</a:t>
            </a:r>
            <a:endParaRPr>
              <a:latin typeface="Baloo Paaji 2"/>
              <a:ea typeface="Baloo Paaji 2"/>
              <a:cs typeface="Baloo Paaji 2"/>
              <a:sym typeface="Baloo Paaji 2"/>
            </a:endParaRPr>
          </a:p>
        </p:txBody>
      </p:sp>
      <p:sp>
        <p:nvSpPr>
          <p:cNvPr id="754" name="Google Shape;754;p63"/>
          <p:cNvSpPr txBox="1"/>
          <p:nvPr/>
        </p:nvSpPr>
        <p:spPr>
          <a:xfrm>
            <a:off x="0" y="9733002"/>
            <a:ext cx="18288000" cy="415498"/>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100" u="none" cap="none" strike="noStrike">
                <a:solidFill>
                  <a:schemeClr val="lt1"/>
                </a:solidFill>
                <a:latin typeface="Arial"/>
                <a:ea typeface="Arial"/>
                <a:cs typeface="Arial"/>
                <a:sym typeface="Arial"/>
              </a:rPr>
              <a:t>Thank you to the BC Ministry of Health Patients as Partners Initiative for their support.</a:t>
            </a:r>
            <a:endParaRPr/>
          </a:p>
        </p:txBody>
      </p:sp>
      <p:pic>
        <p:nvPicPr>
          <p:cNvPr id="755" name="Google Shape;755;p63"/>
          <p:cNvPicPr preferRelativeResize="0"/>
          <p:nvPr/>
        </p:nvPicPr>
        <p:blipFill rotWithShape="1">
          <a:blip r:embed="rId3">
            <a:alphaModFix/>
          </a:blip>
          <a:srcRect b="0" l="0" r="0" t="0"/>
          <a:stretch/>
        </p:blipFill>
        <p:spPr>
          <a:xfrm>
            <a:off x="4671102" y="3965276"/>
            <a:ext cx="3860972" cy="1825553"/>
          </a:xfrm>
          <a:prstGeom prst="rect">
            <a:avLst/>
          </a:prstGeom>
          <a:noFill/>
          <a:ln>
            <a:noFill/>
          </a:ln>
        </p:spPr>
      </p:pic>
      <p:pic>
        <p:nvPicPr>
          <p:cNvPr id="756" name="Google Shape;756;p63"/>
          <p:cNvPicPr preferRelativeResize="0"/>
          <p:nvPr/>
        </p:nvPicPr>
        <p:blipFill rotWithShape="1">
          <a:blip r:embed="rId4">
            <a:alphaModFix/>
          </a:blip>
          <a:srcRect b="0" l="0" r="0" t="0"/>
          <a:stretch/>
        </p:blipFill>
        <p:spPr>
          <a:xfrm>
            <a:off x="2138502" y="4356202"/>
            <a:ext cx="1862555" cy="1031700"/>
          </a:xfrm>
          <a:prstGeom prst="rect">
            <a:avLst/>
          </a:prstGeom>
          <a:noFill/>
          <a:ln>
            <a:noFill/>
          </a:ln>
        </p:spPr>
      </p:pic>
      <p:pic>
        <p:nvPicPr>
          <p:cNvPr id="757" name="Google Shape;757;p63"/>
          <p:cNvPicPr preferRelativeResize="0"/>
          <p:nvPr/>
        </p:nvPicPr>
        <p:blipFill rotWithShape="1">
          <a:blip r:embed="rId5">
            <a:alphaModFix/>
          </a:blip>
          <a:srcRect b="0" l="0" r="0" t="0"/>
          <a:stretch/>
        </p:blipFill>
        <p:spPr>
          <a:xfrm>
            <a:off x="8802788" y="4081172"/>
            <a:ext cx="7676707" cy="15817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nvSpPr>
        <p:spPr>
          <a:xfrm>
            <a:off x="1078162" y="1136899"/>
            <a:ext cx="8980238" cy="923850"/>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ਐਪ ਕੀ ਹੁੰਦਾ ਹੈ?</a:t>
            </a:r>
            <a:endParaRPr sz="7200">
              <a:solidFill>
                <a:srgbClr val="034092"/>
              </a:solidFill>
            </a:endParaRPr>
          </a:p>
        </p:txBody>
      </p:sp>
      <p:sp>
        <p:nvSpPr>
          <p:cNvPr id="202" name="Google Shape;202;p7"/>
          <p:cNvSpPr txBox="1"/>
          <p:nvPr/>
        </p:nvSpPr>
        <p:spPr>
          <a:xfrm>
            <a:off x="1078162" y="2911835"/>
            <a:ext cx="15284786" cy="5574439"/>
          </a:xfrm>
          <a:prstGeom prst="rect">
            <a:avLst/>
          </a:prstGeom>
          <a:noFill/>
          <a:ln>
            <a:noFill/>
          </a:ln>
        </p:spPr>
        <p:txBody>
          <a:bodyPr anchorCtr="0" anchor="t" bIns="0" lIns="0" spcFirstLastPara="1" rIns="0" wrap="square" tIns="0">
            <a:noAutofit/>
          </a:bodyPr>
          <a:lstStyle/>
          <a:p>
            <a:pPr indent="-571500" lvl="0" marL="628714"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ਐਪ ਛੋਟੇ ਕੰਪਿਊਟਰ ਪ੍ਰੋਗ੍ਰਾਮਾਂ ਵਾਂਗ ਹੁੰਦੇ ਹਨ। ਉਹ ਤੁਹਾਡੇ ਸਮਾਰਟਫੋਨ ਨੂੰ ਵਰਤਣ ਲਈ ਟੂਲ ਹਨ।</a:t>
            </a:r>
            <a:endParaRPr i="0" sz="3600" u="none" cap="none" strike="noStrike">
              <a:solidFill>
                <a:srgbClr val="000000"/>
              </a:solidFill>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Arial"/>
              <a:buChar char="•"/>
            </a:pPr>
            <a:r>
              <a:rPr lang="en-US" sz="3600">
                <a:latin typeface="Baloo Paaji 2"/>
                <a:ea typeface="Baloo Paaji 2"/>
                <a:cs typeface="Baloo Paaji 2"/>
                <a:sym typeface="Baloo Paaji 2"/>
              </a:rPr>
              <a:t>ਐਪਸ ਕਰਕੇ ਤੁਸੀਂ ਆਪਣੀ ਡਿਵਾਈਸ ਨੂੰ ਵੱਖ-ਵੱਖ ਕੰਮਾਂ ਲਈ ਵਰਤ ਸਕਦੇ ਹੋ: ਨੋਟ ਲਿਖਣ ਵਾਸਤੇ, ਫੋਟੋਆਂ ਖਿਚਣ ਲਈ ਜਾਂ ਫੋਟੋਆਂ ਦੇਖਣ ਲਈ, ਨੈਟ ਨੂੰ ਬ੍ਰਾਊਜ਼ ਕਰਨ ਵਾਸਤੇ, ਖਬਰਾਂ ਪੜ੍ਹਨ ਵਾਸਤੇ, ਟੈਕਸਟ ਮੈਸਿਜ ਭੇਜਣ ਲਈ, ਆਡੀਓ ਮੈਸਿਜ ਭੇਜਣ ਲਈ, ਵਿਡੀਓ ਕਾਲ ਕਰਨ ਲਈ, ਅਤੇ ਬਹੁਤ ਹੋਰ ਚੀਜਾ ਵਾਸਤੇ</a:t>
            </a:r>
            <a:r>
              <a:rPr lang="en-US" sz="3600">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nvSpPr>
        <p:spPr>
          <a:xfrm>
            <a:off x="1078161" y="1136898"/>
            <a:ext cx="15188533" cy="1219381"/>
          </a:xfrm>
          <a:prstGeom prst="rect">
            <a:avLst/>
          </a:prstGeom>
          <a:noFill/>
          <a:ln>
            <a:noFill/>
          </a:ln>
        </p:spPr>
        <p:txBody>
          <a:bodyPr anchorCtr="0" anchor="t" bIns="0" lIns="0" spcFirstLastPara="1" rIns="0" wrap="square" tIns="0">
            <a:noAutofit/>
          </a:bodyPr>
          <a:lstStyle/>
          <a:p>
            <a:pPr indent="0" lvl="0" marL="0" marR="0" rtl="0" algn="l">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ਕਿਸ ਕਿਸਮ ਦੀਆਂ ਐਪਸ ਉਪਲਬਧ ਹਨ?</a:t>
            </a:r>
            <a:endParaRPr>
              <a:latin typeface="Baloo Paaji 2"/>
              <a:ea typeface="Baloo Paaji 2"/>
              <a:cs typeface="Baloo Paaji 2"/>
              <a:sym typeface="Baloo Paaji 2"/>
            </a:endParaRPr>
          </a:p>
        </p:txBody>
      </p:sp>
      <p:sp>
        <p:nvSpPr>
          <p:cNvPr id="208" name="Google Shape;208;p8"/>
          <p:cNvSpPr txBox="1"/>
          <p:nvPr/>
        </p:nvSpPr>
        <p:spPr>
          <a:xfrm>
            <a:off x="917740" y="2560856"/>
            <a:ext cx="16167102" cy="6482921"/>
          </a:xfrm>
          <a:prstGeom prst="rect">
            <a:avLst/>
          </a:prstGeom>
          <a:noFill/>
          <a:ln>
            <a:noFill/>
          </a:ln>
        </p:spPr>
        <p:txBody>
          <a:bodyPr anchorCtr="0" anchor="t" bIns="0" lIns="0" spcFirstLastPara="1" rIns="0" wrap="square" tIns="0">
            <a:noAutofit/>
          </a:bodyPr>
          <a:lstStyle/>
          <a:p>
            <a:pPr indent="0" lvl="0" marL="57213" marR="0" rtl="0" algn="l">
              <a:lnSpc>
                <a:spcPct val="150000"/>
              </a:lnSpc>
              <a:spcBef>
                <a:spcPts val="0"/>
              </a:spcBef>
              <a:spcAft>
                <a:spcPts val="0"/>
              </a:spcAft>
              <a:buNone/>
            </a:pPr>
            <a:r>
              <a:rPr lang="en-US" sz="3600">
                <a:latin typeface="Baloo Paaji 2"/>
                <a:ea typeface="Baloo Paaji 2"/>
                <a:cs typeface="Baloo Paaji 2"/>
                <a:sym typeface="Baloo Paaji 2"/>
              </a:rPr>
              <a:t>ਬਹੁਤ ਤਰ੍ਹਾਂ ਦੇ ਐਪਸ ਉਪਲਬਧ ਹਨ। ਹਰ ਐਪ ਵਿਲੱਖਣ ਹੈ ਅਤੇ ਹਰੇਕ ਐਪ ਦੀਆਂ ਵੱਖ ਵੱਖ ਵਿਸ਼ੇਸ਼ਤਾਵਾਂ ਹਨ। ਬਹੁਤ ਸਾਰੀਆਂ ਐਪਸ ਉਨ੍ਹਾਂ ਦੇ ਮੁੱਖ ਕੰਮ ਕਾਰਜ ਦੁਆਰਾ ਜਾਣੀਆਂ ਜਾਂਦੀਆਂ ਹਨ ਜਿਸ ਨਾਲ ਉਹ ਐਪ ਤੁਹਾਡੀ ਮਦਦ ਕਰਦੀ ਹੈ। ਕੁਝ ਮਦਦਗਾਰ ਵਿਸ਼ੇ ਜਿਨ੍ਹਾਂ ਵਾਸਤੇ ਐਪਸ ਤੁਹਾਡੀ ਮਦਦ ਕਰ ਸਕਦੀਆਂ ਹਨ: </a:t>
            </a:r>
            <a:endParaRPr sz="3600">
              <a:latin typeface="Baloo Paaji 2"/>
              <a:ea typeface="Baloo Paaji 2"/>
              <a:cs typeface="Baloo Paaji 2"/>
              <a:sym typeface="Baloo Paaji 2"/>
            </a:endParaRPr>
          </a:p>
          <a:p>
            <a:pPr indent="-571500" lvl="0" marL="628713"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ਗੱਲਬਾਤ </a:t>
            </a:r>
            <a:endParaRPr sz="3600">
              <a:latin typeface="Baloo Paaji 2"/>
              <a:ea typeface="Baloo Paaji 2"/>
              <a:cs typeface="Baloo Paaji 2"/>
              <a:sym typeface="Baloo Paaji 2"/>
            </a:endParaRPr>
          </a:p>
          <a:p>
            <a:pPr indent="-571500" lvl="0" marL="628713"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ਉਪਯੋਗਤਾਵਾਂ </a:t>
            </a:r>
            <a:endParaRPr sz="3600">
              <a:latin typeface="Baloo Paaji 2"/>
              <a:ea typeface="Baloo Paaji 2"/>
              <a:cs typeface="Baloo Paaji 2"/>
              <a:sym typeface="Baloo Paaji 2"/>
            </a:endParaRPr>
          </a:p>
          <a:p>
            <a:pPr indent="-571500" lvl="0" marL="628713"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ਮਨੋਰੰਜਨ </a:t>
            </a:r>
            <a:endParaRPr sz="3600">
              <a:latin typeface="Baloo Paaji 2"/>
              <a:ea typeface="Baloo Paaji 2"/>
              <a:cs typeface="Baloo Paaji 2"/>
              <a:sym typeface="Baloo Paaji 2"/>
            </a:endParaRPr>
          </a:p>
          <a:p>
            <a:pPr indent="-571500" lvl="0" marL="628713"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ਸਿਹਤ </a:t>
            </a:r>
            <a:endParaRPr sz="3600">
              <a:latin typeface="Baloo Paaji 2"/>
              <a:ea typeface="Baloo Paaji 2"/>
              <a:cs typeface="Baloo Paaji 2"/>
              <a:sym typeface="Baloo Paaji 2"/>
            </a:endParaRPr>
          </a:p>
          <a:p>
            <a:pPr indent="-571500" lvl="0" marL="628714" marR="0" rtl="0" algn="l">
              <a:lnSpc>
                <a:spcPct val="15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ਅਤੇ ਹੋਰ ਬਹੁਤ ਕੁਝ</a:t>
            </a:r>
            <a:endParaRPr sz="3600">
              <a:latin typeface="Baloo Paaji 2"/>
              <a:ea typeface="Baloo Paaji 2"/>
              <a:cs typeface="Baloo Paaji 2"/>
              <a:sym typeface="Baloo Paaji 2"/>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9"/>
          <p:cNvSpPr txBox="1"/>
          <p:nvPr/>
        </p:nvSpPr>
        <p:spPr>
          <a:xfrm>
            <a:off x="1078161" y="950894"/>
            <a:ext cx="16624623" cy="1935486"/>
          </a:xfrm>
          <a:prstGeom prst="rect">
            <a:avLst/>
          </a:prstGeom>
          <a:noFill/>
          <a:ln>
            <a:noFill/>
          </a:ln>
        </p:spPr>
        <p:txBody>
          <a:bodyPr anchorCtr="0" anchor="t" bIns="0" lIns="0" spcFirstLastPara="1" rIns="0" wrap="square" tIns="0">
            <a:noAutofit/>
          </a:bodyPr>
          <a:lstStyle/>
          <a:p>
            <a:pPr indent="0" lvl="0" marL="0" rtl="0" algn="l">
              <a:lnSpc>
                <a:spcPct val="110030"/>
              </a:lnSpc>
              <a:spcBef>
                <a:spcPts val="0"/>
              </a:spcBef>
              <a:spcAft>
                <a:spcPts val="0"/>
              </a:spcAft>
              <a:buClr>
                <a:schemeClr val="dk1"/>
              </a:buClr>
              <a:buFont typeface="Arial"/>
              <a:buNone/>
            </a:pPr>
            <a:r>
              <a:rPr lang="en-US" sz="7200">
                <a:solidFill>
                  <a:srgbClr val="034092"/>
                </a:solidFill>
                <a:latin typeface="Baloo Paaji 2"/>
                <a:ea typeface="Baloo Paaji 2"/>
                <a:cs typeface="Baloo Paaji 2"/>
                <a:sym typeface="Baloo Paaji 2"/>
              </a:rPr>
              <a:t>ਕਿਸ ਕਿਸਮ ਦੀਆਂ ਐਪਸ ਉਪਲਬਧ ਹਨ?</a:t>
            </a:r>
            <a:endParaRPr>
              <a:solidFill>
                <a:schemeClr val="dk1"/>
              </a:solidFill>
              <a:latin typeface="Baloo Paaji 2"/>
              <a:ea typeface="Baloo Paaji 2"/>
              <a:cs typeface="Baloo Paaji 2"/>
              <a:sym typeface="Baloo Paaji 2"/>
            </a:endParaRPr>
          </a:p>
          <a:p>
            <a:pPr indent="0" lvl="0" marL="0" marR="0" rtl="0" algn="l">
              <a:lnSpc>
                <a:spcPct val="110030"/>
              </a:lnSpc>
              <a:spcBef>
                <a:spcPts val="0"/>
              </a:spcBef>
              <a:spcAft>
                <a:spcPts val="0"/>
              </a:spcAft>
              <a:buNone/>
            </a:pPr>
            <a:r>
              <a:t/>
            </a:r>
            <a:endParaRPr sz="7200">
              <a:solidFill>
                <a:srgbClr val="034092"/>
              </a:solidFill>
            </a:endParaRPr>
          </a:p>
        </p:txBody>
      </p:sp>
      <p:grpSp>
        <p:nvGrpSpPr>
          <p:cNvPr id="214" name="Google Shape;214;p9"/>
          <p:cNvGrpSpPr/>
          <p:nvPr/>
        </p:nvGrpSpPr>
        <p:grpSpPr>
          <a:xfrm>
            <a:off x="980951" y="2635308"/>
            <a:ext cx="7514707" cy="2469213"/>
            <a:chOff x="980951" y="2635308"/>
            <a:chExt cx="7514707" cy="2469213"/>
          </a:xfrm>
        </p:grpSpPr>
        <p:pic>
          <p:nvPicPr>
            <p:cNvPr descr="Video Call Icon Logo Vector Illustration. Video Call icon design vector template. Trendy Video Call vector icon flat design for website, symbol, logo, icon, sign, app, UI. Video Call Icon Logo Vector Illustration. Video Call icon design vector template. Trendy Video Call vector icon flat design for website, symbol, logo, icon, sign, app, UI. zoom stock illustrations" id="215" name="Google Shape;215;p9"/>
            <p:cNvPicPr preferRelativeResize="0"/>
            <p:nvPr/>
          </p:nvPicPr>
          <p:blipFill rotWithShape="1">
            <a:blip r:embed="rId3">
              <a:alphaModFix/>
            </a:blip>
            <a:srcRect b="21658" l="15818" r="10123" t="18978"/>
            <a:stretch/>
          </p:blipFill>
          <p:spPr>
            <a:xfrm>
              <a:off x="1297735" y="3039216"/>
              <a:ext cx="2207795" cy="1769737"/>
            </a:xfrm>
            <a:prstGeom prst="rect">
              <a:avLst/>
            </a:prstGeom>
            <a:noFill/>
            <a:ln>
              <a:noFill/>
            </a:ln>
          </p:spPr>
        </p:pic>
        <p:pic>
          <p:nvPicPr>
            <p:cNvPr descr="New message concept. 3d vector mobile application icon with notification. Green telephone symbol contact us, online New message concept. 3d vector mobile application icon with notification. Green telephone symbol contact us, online message, chat. Call center, 3D render vector free to edit illustration icon WeChat stock illustrations" id="216" name="Google Shape;216;p9"/>
            <p:cNvPicPr preferRelativeResize="0"/>
            <p:nvPr/>
          </p:nvPicPr>
          <p:blipFill rotWithShape="1">
            <a:blip r:embed="rId4">
              <a:alphaModFix/>
            </a:blip>
            <a:srcRect b="22624" l="4823" r="50000" t="22287"/>
            <a:stretch/>
          </p:blipFill>
          <p:spPr>
            <a:xfrm>
              <a:off x="3741076" y="2801057"/>
              <a:ext cx="1994457" cy="2209497"/>
            </a:xfrm>
            <a:prstGeom prst="rect">
              <a:avLst/>
            </a:prstGeom>
            <a:noFill/>
            <a:ln>
              <a:noFill/>
            </a:ln>
          </p:spPr>
        </p:pic>
        <p:pic>
          <p:nvPicPr>
            <p:cNvPr descr="pbs.twimg.com/profile_images/1087188469397344257/H..." id="217" name="Google Shape;217;p9"/>
            <p:cNvPicPr preferRelativeResize="0"/>
            <p:nvPr/>
          </p:nvPicPr>
          <p:blipFill rotWithShape="1">
            <a:blip r:embed="rId5">
              <a:alphaModFix/>
            </a:blip>
            <a:srcRect b="0" l="0" r="0" t="0"/>
            <a:stretch/>
          </p:blipFill>
          <p:spPr>
            <a:xfrm>
              <a:off x="6117000" y="3072384"/>
              <a:ext cx="1771650" cy="1771650"/>
            </a:xfrm>
            <a:prstGeom prst="rect">
              <a:avLst/>
            </a:prstGeom>
            <a:noFill/>
            <a:ln>
              <a:noFill/>
            </a:ln>
          </p:spPr>
        </p:pic>
        <p:sp>
          <p:nvSpPr>
            <p:cNvPr id="218" name="Google Shape;218;p9"/>
            <p:cNvSpPr/>
            <p:nvPr/>
          </p:nvSpPr>
          <p:spPr>
            <a:xfrm>
              <a:off x="980951" y="2635308"/>
              <a:ext cx="7514707" cy="246921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19" name="Google Shape;219;p9"/>
          <p:cNvSpPr txBox="1"/>
          <p:nvPr/>
        </p:nvSpPr>
        <p:spPr>
          <a:xfrm>
            <a:off x="2337168" y="5252040"/>
            <a:ext cx="4802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ਗੱਲਬਾਤ ਕਰਨ ਲਈ ਐਪਸ</a:t>
            </a:r>
            <a:endParaRPr>
              <a:latin typeface="Baloo Paaji 2"/>
              <a:ea typeface="Baloo Paaji 2"/>
              <a:cs typeface="Baloo Paaji 2"/>
              <a:sym typeface="Baloo Paaji 2"/>
            </a:endParaRPr>
          </a:p>
        </p:txBody>
      </p:sp>
      <p:sp>
        <p:nvSpPr>
          <p:cNvPr id="220" name="Google Shape;220;p9"/>
          <p:cNvSpPr txBox="1"/>
          <p:nvPr/>
        </p:nvSpPr>
        <p:spPr>
          <a:xfrm>
            <a:off x="2408052" y="8901590"/>
            <a:ext cx="4660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ਮਨੋਰੰਜਨ ਐਪਸ</a:t>
            </a:r>
            <a:endParaRPr>
              <a:latin typeface="Baloo Paaji 2"/>
              <a:ea typeface="Baloo Paaji 2"/>
              <a:cs typeface="Baloo Paaji 2"/>
              <a:sym typeface="Baloo Paaji 2"/>
            </a:endParaRPr>
          </a:p>
        </p:txBody>
      </p:sp>
      <p:grpSp>
        <p:nvGrpSpPr>
          <p:cNvPr id="221" name="Google Shape;221;p9"/>
          <p:cNvGrpSpPr/>
          <p:nvPr/>
        </p:nvGrpSpPr>
        <p:grpSpPr>
          <a:xfrm>
            <a:off x="9600026" y="2635308"/>
            <a:ext cx="7363937" cy="2469213"/>
            <a:chOff x="9600026" y="2635308"/>
            <a:chExt cx="7363937" cy="2469213"/>
          </a:xfrm>
        </p:grpSpPr>
        <p:pic>
          <p:nvPicPr>
            <p:cNvPr descr="3D Reminder. Notification page with 3d bell and button. New notification of reminder for app, social media or business planning and events. Vector. 3D Reminder. Notification page with 3d bell and button. New notification of reminder for app, social media or business planning and events. Vector illustration. reminder apps stock illustrations" id="222" name="Google Shape;222;p9"/>
            <p:cNvPicPr preferRelativeResize="0"/>
            <p:nvPr/>
          </p:nvPicPr>
          <p:blipFill rotWithShape="1">
            <a:blip r:embed="rId6">
              <a:alphaModFix/>
            </a:blip>
            <a:srcRect b="17729" l="21854" r="22956" t="10353"/>
            <a:stretch/>
          </p:blipFill>
          <p:spPr>
            <a:xfrm>
              <a:off x="9988647" y="2998551"/>
              <a:ext cx="2006163" cy="1742725"/>
            </a:xfrm>
            <a:prstGeom prst="rect">
              <a:avLst/>
            </a:prstGeom>
            <a:noFill/>
            <a:ln>
              <a:noFill/>
            </a:ln>
          </p:spPr>
        </p:pic>
        <p:pic>
          <p:nvPicPr>
            <p:cNvPr descr="Weather on the App Store" id="223" name="Google Shape;223;p9"/>
            <p:cNvPicPr preferRelativeResize="0"/>
            <p:nvPr/>
          </p:nvPicPr>
          <p:blipFill rotWithShape="1">
            <a:blip r:embed="rId7">
              <a:alphaModFix/>
            </a:blip>
            <a:srcRect b="13048" l="28831" r="30628" t="13064"/>
            <a:stretch/>
          </p:blipFill>
          <p:spPr>
            <a:xfrm>
              <a:off x="12278913" y="2886380"/>
              <a:ext cx="2006163" cy="1922573"/>
            </a:xfrm>
            <a:prstGeom prst="rect">
              <a:avLst/>
            </a:prstGeom>
            <a:noFill/>
            <a:ln>
              <a:noFill/>
            </a:ln>
          </p:spPr>
        </p:pic>
        <p:pic>
          <p:nvPicPr>
            <p:cNvPr descr="Calculator Flat Icon. Pixel Perfect. For Mobile and Web. Flat Icon. calculator icon stock illustrations" id="224" name="Google Shape;224;p9"/>
            <p:cNvPicPr preferRelativeResize="0"/>
            <p:nvPr/>
          </p:nvPicPr>
          <p:blipFill rotWithShape="1">
            <a:blip r:embed="rId8">
              <a:alphaModFix/>
            </a:blip>
            <a:srcRect b="24223" l="26115" r="28392" t="23453"/>
            <a:stretch/>
          </p:blipFill>
          <p:spPr>
            <a:xfrm>
              <a:off x="14880121" y="2903877"/>
              <a:ext cx="1614117" cy="1856376"/>
            </a:xfrm>
            <a:prstGeom prst="rect">
              <a:avLst/>
            </a:prstGeom>
            <a:noFill/>
            <a:ln>
              <a:noFill/>
            </a:ln>
          </p:spPr>
        </p:pic>
        <p:sp>
          <p:nvSpPr>
            <p:cNvPr id="225" name="Google Shape;225;p9"/>
            <p:cNvSpPr/>
            <p:nvPr/>
          </p:nvSpPr>
          <p:spPr>
            <a:xfrm>
              <a:off x="9600026" y="2635308"/>
              <a:ext cx="7363937" cy="246921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26" name="Google Shape;226;p9"/>
          <p:cNvSpPr txBox="1"/>
          <p:nvPr/>
        </p:nvSpPr>
        <p:spPr>
          <a:xfrm>
            <a:off x="11220398" y="5252050"/>
            <a:ext cx="4123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ਉਪਯੋਗਤਾਵਾਂ ਐਪਸ</a:t>
            </a:r>
            <a:endParaRPr>
              <a:latin typeface="Baloo Paaji 2"/>
              <a:ea typeface="Baloo Paaji 2"/>
              <a:cs typeface="Baloo Paaji 2"/>
              <a:sym typeface="Baloo Paaji 2"/>
            </a:endParaRPr>
          </a:p>
        </p:txBody>
      </p:sp>
      <p:grpSp>
        <p:nvGrpSpPr>
          <p:cNvPr id="227" name="Google Shape;227;p9"/>
          <p:cNvGrpSpPr/>
          <p:nvPr/>
        </p:nvGrpSpPr>
        <p:grpSpPr>
          <a:xfrm>
            <a:off x="980951" y="6442425"/>
            <a:ext cx="7514707" cy="2291176"/>
            <a:chOff x="980951" y="6094953"/>
            <a:chExt cx="7514707" cy="2291176"/>
          </a:xfrm>
        </p:grpSpPr>
        <p:sp>
          <p:nvSpPr>
            <p:cNvPr id="228" name="Google Shape;228;p9"/>
            <p:cNvSpPr/>
            <p:nvPr/>
          </p:nvSpPr>
          <p:spPr>
            <a:xfrm>
              <a:off x="980951" y="6094953"/>
              <a:ext cx="7514707" cy="229117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Image result for netflix logo" id="229" name="Google Shape;229;p9"/>
            <p:cNvPicPr preferRelativeResize="0"/>
            <p:nvPr/>
          </p:nvPicPr>
          <p:blipFill rotWithShape="1">
            <a:blip r:embed="rId9">
              <a:alphaModFix/>
            </a:blip>
            <a:srcRect b="3986" l="24633" r="25323" t="5556"/>
            <a:stretch/>
          </p:blipFill>
          <p:spPr>
            <a:xfrm>
              <a:off x="1531408" y="6338267"/>
              <a:ext cx="1515907" cy="1896947"/>
            </a:xfrm>
            <a:prstGeom prst="rect">
              <a:avLst/>
            </a:prstGeom>
            <a:noFill/>
            <a:ln>
              <a:noFill/>
            </a:ln>
          </p:spPr>
        </p:pic>
        <p:pic>
          <p:nvPicPr>
            <p:cNvPr descr="Image result for spotify logo" id="230" name="Google Shape;230;p9"/>
            <p:cNvPicPr preferRelativeResize="0"/>
            <p:nvPr/>
          </p:nvPicPr>
          <p:blipFill rotWithShape="1">
            <a:blip r:embed="rId10">
              <a:alphaModFix/>
            </a:blip>
            <a:srcRect b="0" l="0" r="0" t="0"/>
            <a:stretch/>
          </p:blipFill>
          <p:spPr>
            <a:xfrm>
              <a:off x="3980351" y="6482425"/>
              <a:ext cx="1515907" cy="1795153"/>
            </a:xfrm>
            <a:prstGeom prst="rect">
              <a:avLst/>
            </a:prstGeom>
            <a:noFill/>
            <a:ln>
              <a:noFill/>
            </a:ln>
          </p:spPr>
        </p:pic>
        <p:pic>
          <p:nvPicPr>
            <p:cNvPr descr="Image result for youtube logo" id="231" name="Google Shape;231;p9"/>
            <p:cNvPicPr preferRelativeResize="0"/>
            <p:nvPr/>
          </p:nvPicPr>
          <p:blipFill rotWithShape="1">
            <a:blip r:embed="rId11">
              <a:alphaModFix/>
            </a:blip>
            <a:srcRect b="0" l="0" r="0" t="0"/>
            <a:stretch/>
          </p:blipFill>
          <p:spPr>
            <a:xfrm>
              <a:off x="5949144" y="6233058"/>
              <a:ext cx="2107363" cy="2107363"/>
            </a:xfrm>
            <a:prstGeom prst="rect">
              <a:avLst/>
            </a:prstGeom>
            <a:noFill/>
            <a:ln>
              <a:noFill/>
            </a:ln>
          </p:spPr>
        </p:pic>
      </p:grpSp>
      <p:sp>
        <p:nvSpPr>
          <p:cNvPr id="232" name="Google Shape;232;p9"/>
          <p:cNvSpPr txBox="1"/>
          <p:nvPr/>
        </p:nvSpPr>
        <p:spPr>
          <a:xfrm>
            <a:off x="10951742" y="8901590"/>
            <a:ext cx="4660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3600">
                <a:latin typeface="Baloo Paaji 2"/>
                <a:ea typeface="Baloo Paaji 2"/>
                <a:cs typeface="Baloo Paaji 2"/>
                <a:sym typeface="Baloo Paaji 2"/>
              </a:rPr>
              <a:t>ਸਹਿਤ ਐਪਸ</a:t>
            </a:r>
            <a:endParaRPr>
              <a:latin typeface="Baloo Paaji 2"/>
              <a:ea typeface="Baloo Paaji 2"/>
              <a:cs typeface="Baloo Paaji 2"/>
              <a:sym typeface="Baloo Paaji 2"/>
            </a:endParaRPr>
          </a:p>
        </p:txBody>
      </p:sp>
      <p:grpSp>
        <p:nvGrpSpPr>
          <p:cNvPr id="233" name="Google Shape;233;p9"/>
          <p:cNvGrpSpPr/>
          <p:nvPr/>
        </p:nvGrpSpPr>
        <p:grpSpPr>
          <a:xfrm>
            <a:off x="9524641" y="6442425"/>
            <a:ext cx="7514707" cy="2291176"/>
            <a:chOff x="9524641" y="5986402"/>
            <a:chExt cx="7514707" cy="2291176"/>
          </a:xfrm>
        </p:grpSpPr>
        <p:sp>
          <p:nvSpPr>
            <p:cNvPr id="234" name="Google Shape;234;p9"/>
            <p:cNvSpPr/>
            <p:nvPr/>
          </p:nvSpPr>
          <p:spPr>
            <a:xfrm>
              <a:off x="9524641" y="5986402"/>
              <a:ext cx="7514707" cy="229117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Health Gateway – Apps on Google Play" id="235" name="Google Shape;235;p9"/>
            <p:cNvPicPr preferRelativeResize="0"/>
            <p:nvPr/>
          </p:nvPicPr>
          <p:blipFill rotWithShape="1">
            <a:blip r:embed="rId12">
              <a:alphaModFix/>
            </a:blip>
            <a:srcRect b="0" l="0" r="0" t="0"/>
            <a:stretch/>
          </p:blipFill>
          <p:spPr>
            <a:xfrm>
              <a:off x="10009930" y="6150192"/>
              <a:ext cx="1963596" cy="1963596"/>
            </a:xfrm>
            <a:prstGeom prst="rect">
              <a:avLst/>
            </a:prstGeom>
            <a:noFill/>
            <a:ln>
              <a:noFill/>
            </a:ln>
          </p:spPr>
        </p:pic>
        <p:pic>
          <p:nvPicPr>
            <p:cNvPr descr="Pill Reminder and Med Tracker - Apps on Google Play" id="236" name="Google Shape;236;p9"/>
            <p:cNvPicPr preferRelativeResize="0"/>
            <p:nvPr/>
          </p:nvPicPr>
          <p:blipFill rotWithShape="1">
            <a:blip r:embed="rId13">
              <a:alphaModFix/>
            </a:blip>
            <a:srcRect b="0" l="0" r="0" t="0"/>
            <a:stretch/>
          </p:blipFill>
          <p:spPr>
            <a:xfrm>
              <a:off x="14660499" y="6154344"/>
              <a:ext cx="2053361" cy="2053361"/>
            </a:xfrm>
            <a:prstGeom prst="rect">
              <a:avLst/>
            </a:prstGeom>
            <a:noFill/>
            <a:ln>
              <a:noFill/>
            </a:ln>
          </p:spPr>
        </p:pic>
        <p:pic>
          <p:nvPicPr>
            <p:cNvPr descr="Minimal Logo Design Inspiration: Headspace | DesignRush" id="237" name="Google Shape;237;p9"/>
            <p:cNvPicPr preferRelativeResize="0"/>
            <p:nvPr/>
          </p:nvPicPr>
          <p:blipFill rotWithShape="1">
            <a:blip r:embed="rId14">
              <a:alphaModFix/>
            </a:blip>
            <a:srcRect b="8038" l="25771" r="22268" t="0"/>
            <a:stretch/>
          </p:blipFill>
          <p:spPr>
            <a:xfrm>
              <a:off x="12323892" y="6180234"/>
              <a:ext cx="1916205" cy="2041917"/>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Ramachandran, Pooja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