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69"/>
  </p:notesMasterIdLst>
  <p:sldIdLst>
    <p:sldId id="502" r:id="rId6"/>
    <p:sldId id="514" r:id="rId7"/>
    <p:sldId id="261" r:id="rId8"/>
    <p:sldId id="497" r:id="rId9"/>
    <p:sldId id="544" r:id="rId10"/>
    <p:sldId id="682" r:id="rId11"/>
    <p:sldId id="715" r:id="rId12"/>
    <p:sldId id="716" r:id="rId13"/>
    <p:sldId id="711" r:id="rId14"/>
    <p:sldId id="753" r:id="rId15"/>
    <p:sldId id="754" r:id="rId16"/>
    <p:sldId id="675" r:id="rId17"/>
    <p:sldId id="738" r:id="rId18"/>
    <p:sldId id="678" r:id="rId19"/>
    <p:sldId id="721" r:id="rId20"/>
    <p:sldId id="722" r:id="rId21"/>
    <p:sldId id="739" r:id="rId22"/>
    <p:sldId id="757" r:id="rId23"/>
    <p:sldId id="755" r:id="rId24"/>
    <p:sldId id="718" r:id="rId25"/>
    <p:sldId id="577" r:id="rId26"/>
    <p:sldId id="549" r:id="rId27"/>
    <p:sldId id="551" r:id="rId28"/>
    <p:sldId id="746" r:id="rId29"/>
    <p:sldId id="750" r:id="rId30"/>
    <p:sldId id="663" r:id="rId31"/>
    <p:sldId id="723" r:id="rId32"/>
    <p:sldId id="749" r:id="rId33"/>
    <p:sldId id="652" r:id="rId34"/>
    <p:sldId id="661" r:id="rId35"/>
    <p:sldId id="751" r:id="rId36"/>
    <p:sldId id="725" r:id="rId37"/>
    <p:sldId id="752" r:id="rId38"/>
    <p:sldId id="719" r:id="rId39"/>
    <p:sldId id="677" r:id="rId40"/>
    <p:sldId id="547" r:id="rId41"/>
    <p:sldId id="554" r:id="rId42"/>
    <p:sldId id="671" r:id="rId43"/>
    <p:sldId id="686" r:id="rId44"/>
    <p:sldId id="670" r:id="rId45"/>
    <p:sldId id="687" r:id="rId46"/>
    <p:sldId id="674" r:id="rId47"/>
    <p:sldId id="648" r:id="rId48"/>
    <p:sldId id="649" r:id="rId49"/>
    <p:sldId id="708" r:id="rId50"/>
    <p:sldId id="599" r:id="rId51"/>
    <p:sldId id="742" r:id="rId52"/>
    <p:sldId id="698" r:id="rId53"/>
    <p:sldId id="700" r:id="rId54"/>
    <p:sldId id="743" r:id="rId55"/>
    <p:sldId id="702" r:id="rId56"/>
    <p:sldId id="703" r:id="rId57"/>
    <p:sldId id="744" r:id="rId58"/>
    <p:sldId id="705" r:id="rId59"/>
    <p:sldId id="707" r:id="rId60"/>
    <p:sldId id="731" r:id="rId61"/>
    <p:sldId id="730" r:id="rId62"/>
    <p:sldId id="734" r:id="rId63"/>
    <p:sldId id="756" r:id="rId64"/>
    <p:sldId id="645" r:id="rId65"/>
    <p:sldId id="644" r:id="rId66"/>
    <p:sldId id="646" r:id="rId67"/>
    <p:sldId id="647" r:id="rId68"/>
  </p:sldIdLst>
  <p:sldSz cx="18288000" cy="10287000"/>
  <p:notesSz cx="6858000" cy="9144000"/>
  <p:embeddedFontLst>
    <p:embeddedFont>
      <p:font typeface="DFKai-SB" panose="03000509000000000000" pitchFamily="49" charset="-120"/>
      <p:regular r:id="rId70"/>
    </p:embeddedFont>
    <p:embeddedFont>
      <p:font typeface="Lora" pitchFamily="2" charset="77"/>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8C73A73E-7F59-450B-8C4A-71B7DAC36E40}">
          <p14:sldIdLst>
            <p14:sldId id="502"/>
            <p14:sldId id="514"/>
            <p14:sldId id="261"/>
            <p14:sldId id="497"/>
            <p14:sldId id="544"/>
            <p14:sldId id="682"/>
            <p14:sldId id="715"/>
            <p14:sldId id="716"/>
            <p14:sldId id="711"/>
            <p14:sldId id="753"/>
            <p14:sldId id="754"/>
            <p14:sldId id="675"/>
            <p14:sldId id="738"/>
            <p14:sldId id="678"/>
            <p14:sldId id="721"/>
            <p14:sldId id="722"/>
            <p14:sldId id="739"/>
            <p14:sldId id="757"/>
            <p14:sldId id="755"/>
            <p14:sldId id="718"/>
            <p14:sldId id="577"/>
            <p14:sldId id="549"/>
            <p14:sldId id="551"/>
            <p14:sldId id="746"/>
            <p14:sldId id="750"/>
            <p14:sldId id="663"/>
            <p14:sldId id="723"/>
            <p14:sldId id="749"/>
            <p14:sldId id="652"/>
            <p14:sldId id="661"/>
            <p14:sldId id="751"/>
            <p14:sldId id="725"/>
            <p14:sldId id="752"/>
            <p14:sldId id="719"/>
            <p14:sldId id="677"/>
            <p14:sldId id="547"/>
            <p14:sldId id="554"/>
            <p14:sldId id="671"/>
            <p14:sldId id="686"/>
            <p14:sldId id="670"/>
            <p14:sldId id="687"/>
            <p14:sldId id="674"/>
            <p14:sldId id="648"/>
            <p14:sldId id="649"/>
            <p14:sldId id="708"/>
            <p14:sldId id="599"/>
            <p14:sldId id="742"/>
            <p14:sldId id="698"/>
            <p14:sldId id="700"/>
            <p14:sldId id="743"/>
            <p14:sldId id="702"/>
            <p14:sldId id="703"/>
            <p14:sldId id="744"/>
            <p14:sldId id="705"/>
            <p14:sldId id="707"/>
            <p14:sldId id="731"/>
            <p14:sldId id="730"/>
            <p14:sldId id="734"/>
            <p14:sldId id="756"/>
            <p14:sldId id="645"/>
            <p14:sldId id="644"/>
            <p14:sldId id="646"/>
            <p14:sldId id="647"/>
          </p14:sldIdLst>
        </p14:section>
      </p14:sectionLst>
    </p:ex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scott, Lindsay HLTH:EX" initials="ALH" lastIdx="8" clrIdx="6">
    <p:extLst>
      <p:ext uri="{19B8F6BF-5375-455C-9EA6-DF929625EA0E}">
        <p15:presenceInfo xmlns:p15="http://schemas.microsoft.com/office/powerpoint/2012/main" userId="S::Lindsay.Arscott@gov.bc.ca::1886d260-7923-407a-8b6d-b2b776f6e9ce" providerId="AD"/>
      </p:ext>
    </p:extLst>
  </p:cmAuthor>
  <p:cmAuthor id="1" name="Bar, Sherry C HLTH:EX" initials="BSCH" lastIdx="20" clrIdx="0">
    <p:extLst>
      <p:ext uri="{19B8F6BF-5375-455C-9EA6-DF929625EA0E}">
        <p15:presenceInfo xmlns:p15="http://schemas.microsoft.com/office/powerpoint/2012/main" userId="S::Sherry.Bar@gov.bc.ca::4c0c82af-e228-45aa-b69b-a9bdb8043068" providerId="AD"/>
      </p:ext>
    </p:extLst>
  </p:cmAuthor>
  <p:cmAuthor id="8" name="Ramachandran, Pooja" initials="RP" lastIdx="54" clrIdx="7">
    <p:extLst>
      <p:ext uri="{19B8F6BF-5375-455C-9EA6-DF929625EA0E}">
        <p15:presenceInfo xmlns:p15="http://schemas.microsoft.com/office/powerpoint/2012/main" userId="S-1-5-21-3458574638-2780845101-4193349012-632180" providerId="AD"/>
      </p:ext>
    </p:extLst>
  </p:cmAuthor>
  <p:cmAuthor id="2" name="Mangat, Jag HLTH:EX" initials="MJH" lastIdx="29" clrIdx="1">
    <p:extLst>
      <p:ext uri="{19B8F6BF-5375-455C-9EA6-DF929625EA0E}">
        <p15:presenceInfo xmlns:p15="http://schemas.microsoft.com/office/powerpoint/2012/main" userId="S::Jag.Mangat@gov.bc.ca::f00cb73f-4c43-47cb-a137-a963206c762c" providerId="AD"/>
      </p:ext>
    </p:extLst>
  </p:cmAuthor>
  <p:cmAuthor id="9" name="Leimbigler, Betsy" initials="LB" lastIdx="8" clrIdx="8">
    <p:extLst>
      <p:ext uri="{19B8F6BF-5375-455C-9EA6-DF929625EA0E}">
        <p15:presenceInfo xmlns:p15="http://schemas.microsoft.com/office/powerpoint/2012/main" userId="S::betsy.leimbigler@ubc.ca::6b83a56b-d920-4ea8-8837-6faaf4453826" providerId="AD"/>
      </p:ext>
    </p:extLst>
  </p:cmAuthor>
  <p:cmAuthor id="3" name="Vanden Broek, Jamie" initials="VBJ" lastIdx="81" clrIdx="2">
    <p:extLst>
      <p:ext uri="{19B8F6BF-5375-455C-9EA6-DF929625EA0E}">
        <p15:presenceInfo xmlns:p15="http://schemas.microsoft.com/office/powerpoint/2012/main" userId="S-1-5-21-3458574638-2780845101-4193349012-381861" providerId="AD"/>
      </p:ext>
    </p:extLst>
  </p:cmAuthor>
  <p:cmAuthor id="4" name="Jamin, Anne-Marie" initials="JA" lastIdx="2" clrIdx="3">
    <p:extLst>
      <p:ext uri="{19B8F6BF-5375-455C-9EA6-DF929625EA0E}">
        <p15:presenceInfo xmlns:p15="http://schemas.microsoft.com/office/powerpoint/2012/main" userId="S-1-5-21-3458574638-2780845101-4193349012-361866" providerId="AD"/>
      </p:ext>
    </p:extLst>
  </p:cmAuthor>
  <p:cmAuthor id="5" name="Ng, Suzanne" initials="NS" lastIdx="8" clrIdx="4">
    <p:extLst>
      <p:ext uri="{19B8F6BF-5375-455C-9EA6-DF929625EA0E}">
        <p15:presenceInfo xmlns:p15="http://schemas.microsoft.com/office/powerpoint/2012/main" userId="S-1-5-21-3458574638-2780845101-4193349012-411609" providerId="AD"/>
      </p:ext>
    </p:extLst>
  </p:cmAuthor>
  <p:cmAuthor id="6" name="Fung, Alex" initials="FA" lastIdx="4" clrIdx="5">
    <p:extLst>
      <p:ext uri="{19B8F6BF-5375-455C-9EA6-DF929625EA0E}">
        <p15:presenceInfo xmlns:p15="http://schemas.microsoft.com/office/powerpoint/2012/main" userId="S-1-5-21-3458574638-2780845101-4193349012-3628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7BC"/>
    <a:srgbClr val="00FF00"/>
    <a:srgbClr val="67CBDD"/>
    <a:srgbClr val="FF3399"/>
    <a:srgbClr val="006666"/>
    <a:srgbClr val="000000"/>
    <a:srgbClr val="58C4DA"/>
    <a:srgbClr val="32B9D2"/>
    <a:srgbClr val="679CF6"/>
    <a:srgbClr val="642F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2" autoAdjust="0"/>
    <p:restoredTop sz="70850" autoAdjust="0"/>
  </p:normalViewPr>
  <p:slideViewPr>
    <p:cSldViewPr snapToGrid="0">
      <p:cViewPr>
        <p:scale>
          <a:sx n="55" d="100"/>
          <a:sy n="55" d="100"/>
        </p:scale>
        <p:origin x="2072" y="3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font" Target="fonts/font5.fntdata"/><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font" Target="fonts/font1.fntdata"/><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4.fntdata"/><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font" Target="fonts/font2.fntdata"/><Relationship Id="rId2" Type="http://schemas.openxmlformats.org/officeDocument/2006/relationships/customXml" Target="../customXml/item2.xml"/><Relationship Id="rId2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794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0137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068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solidFill>
                <a:ea typeface="Lora"/>
                <a:cs typeface="Lora"/>
                <a:sym typeface="Lora"/>
              </a:rPr>
              <a:t>Charles was having chest pains, so went to his healthcare provider. During his visit, the healthcare provider measured his blood pressure and determined that a blood test was necessary. The healthcare provider later sent the lab requisition to Charles using the EMR messaging system (app). </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4568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solidFill>
                <a:ea typeface="Lora"/>
                <a:cs typeface="Lora"/>
                <a:sym typeface="Lora"/>
              </a:rPr>
              <a:t>Using the lab results, the healthcare provider determined that Charles had hypertension and emphasized the importance of maintaining his health. She recommended that Charles remain physically active, maintain a stress free lifestyle (meditation app) and remember to take his medications (medication app) regularly. </a:t>
            </a:r>
            <a:r>
              <a:rPr lang="en-US" sz="1100" b="0" dirty="0">
                <a:solidFill>
                  <a:schemeClr val="tx1"/>
                </a:solidFill>
                <a:ea typeface="Lora"/>
                <a:cs typeface="Lora"/>
                <a:sym typeface="Lora"/>
              </a:rPr>
              <a:t>She reminded Charles that there are many options of apps that he could use to support his health. </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5891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7771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4851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161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5686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1508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1925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dirty="0"/>
              <a:t>“And more” is a cue to explain that health gateway is being constantly developed</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9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3602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2467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8370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3863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100" dirty="0"/>
          </a:p>
        </p:txBody>
      </p:sp>
    </p:spTree>
    <p:extLst>
      <p:ext uri="{BB962C8B-B14F-4D97-AF65-F5344CB8AC3E}">
        <p14:creationId xmlns:p14="http://schemas.microsoft.com/office/powerpoint/2010/main" val="2247440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kern="1200" cap="none" baseline="0" dirty="0">
                <a:solidFill>
                  <a:schemeClr val="tx1"/>
                </a:solidFill>
                <a:latin typeface="Arial"/>
                <a:ea typeface="Arial"/>
                <a:cs typeface="Arial"/>
                <a:sym typeface="Arial"/>
              </a:rPr>
              <a:t>Learn about the people or company that designed that app, such as whether they consult health professionals and whether their apps have been endorsed by trusted organizations. Where possible, download from reputable developers.</a:t>
            </a:r>
          </a:p>
          <a:p>
            <a:endParaRPr lang="en-US" dirty="0"/>
          </a:p>
        </p:txBody>
      </p:sp>
    </p:spTree>
    <p:extLst>
      <p:ext uri="{BB962C8B-B14F-4D97-AF65-F5344CB8AC3E}">
        <p14:creationId xmlns:p14="http://schemas.microsoft.com/office/powerpoint/2010/main" val="434212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While websites with certain endings might seem more credible, it is helpful to use more than one </a:t>
            </a:r>
            <a:r>
              <a:rPr lang="en-US" dirty="0">
                <a:highlight>
                  <a:srgbClr val="67CBDD"/>
                </a:highlight>
              </a:rPr>
              <a:t>measure</a:t>
            </a:r>
            <a:r>
              <a:rPr lang="en-US" dirty="0"/>
              <a:t> to assess trustworthiness of a website. It is good practice to read through the website and check the number of green flags against the number of red flags that come up, and then decide on the overall credibility of the website. </a:t>
            </a:r>
          </a:p>
        </p:txBody>
      </p:sp>
    </p:spTree>
    <p:extLst>
      <p:ext uri="{BB962C8B-B14F-4D97-AF65-F5344CB8AC3E}">
        <p14:creationId xmlns:p14="http://schemas.microsoft.com/office/powerpoint/2010/main" val="4268324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6365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20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8978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7546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dirty="0"/>
              <a:t>Sensitive information should only be shared with organizations or individuals that you trust, as it could be used for malicious intent. </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5117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2871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chemeClr val="tx1"/>
                </a:solidFill>
                <a:latin typeface="Arial"/>
                <a:ea typeface="Lora"/>
                <a:cs typeface="Lora"/>
                <a:sym typeface="Lora"/>
              </a:rPr>
              <a:t>With millions of apps out there, finding the right app for you can be challenging. It is good practice to assess the quality of the app before installing it: </a:t>
            </a: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8475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10604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a:t>
            </a:r>
            <a:r>
              <a:rPr lang="en-US" sz="1100" b="0" i="0" u="none" strike="noStrike" cap="none" dirty="0">
                <a:solidFill>
                  <a:schemeClr val="tx1"/>
                </a:solidFill>
                <a:latin typeface="Arial"/>
                <a:ea typeface="Lora"/>
                <a:cs typeface="Lora"/>
                <a:sym typeface="Lora"/>
              </a:rPr>
              <a:t>If you wish to use an App that is not pre-installed in your device, you will have to download it from the App store (Perhaps include this as speaker notes instead) </a:t>
            </a:r>
          </a:p>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397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23329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solidFill>
                <a:schemeClr val="tx1"/>
              </a:solidFill>
              <a:ea typeface="Lora"/>
              <a:cs typeface="Lora"/>
              <a:sym typeface="Lora"/>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92705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8836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684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solidFill>
                <a:latin typeface="Arial" panose="020B0604020202020204" pitchFamily="34" charset="0"/>
                <a:ea typeface="Lora"/>
                <a:cs typeface="Arial" panose="020B0604020202020204" pitchFamily="34" charset="0"/>
                <a:sym typeface="Lora"/>
              </a:rPr>
              <a:t>Have you ever used (example a communication app used a lot in the community)? If you have, then you are already using apps</a:t>
            </a:r>
            <a:br>
              <a:rPr lang="en-US" sz="1100" dirty="0">
                <a:solidFill>
                  <a:schemeClr val="tx1"/>
                </a:solidFill>
                <a:latin typeface="Arial" panose="020B0604020202020204" pitchFamily="34" charset="0"/>
                <a:ea typeface="Lora"/>
                <a:cs typeface="Arial" panose="020B0604020202020204" pitchFamily="34" charset="0"/>
                <a:sym typeface="Lora"/>
              </a:rPr>
            </a:br>
            <a:endParaRPr lang="en-US" sz="1100" dirty="0">
              <a:solidFill>
                <a:schemeClr val="tx1"/>
              </a:solidFill>
              <a:latin typeface="Arial" panose="020B0604020202020204" pitchFamily="34" charset="0"/>
              <a:ea typeface="Lora"/>
              <a:cs typeface="Arial" panose="020B0604020202020204" pitchFamily="34" charset="0"/>
              <a:sym typeface="Lora"/>
            </a:endParaRPr>
          </a:p>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82122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35541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8852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34455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41365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321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86983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75093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Images cue this: For example, if you are using a stress management app, you can set up the app notification so that you receive an alert when it is time for you to meditate.</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53197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06367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541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30667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1" indent="0">
              <a:lnSpc>
                <a:spcPct val="130000"/>
              </a:lnSpc>
              <a:buClr>
                <a:schemeClr val="dk2"/>
              </a:buClr>
              <a:buSzPct val="110000"/>
              <a:buNone/>
            </a:pPr>
            <a:r>
              <a:rPr lang="en-US" sz="3600" dirty="0">
                <a:solidFill>
                  <a:schemeClr val="tx1"/>
                </a:solidFill>
                <a:ea typeface="Lora"/>
                <a:cs typeface="Lora"/>
                <a:sym typeface="Lora"/>
              </a:rPr>
              <a:t>May be worth mentioning that preferences (including notification preferences and permission/restrictions preferences) can be changed at any point</a:t>
            </a: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36614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4278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984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79924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88695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34423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19974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00573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62599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d256ed8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4" name="Google Shape;374;g8d256ed8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0535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7214" indent="0">
              <a:lnSpc>
                <a:spcPct val="150000"/>
              </a:lnSpc>
              <a:buClr>
                <a:schemeClr val="dk2"/>
              </a:buClr>
              <a:buSzPct val="110000"/>
              <a:buFont typeface="Arial" panose="020B0604020202020204" pitchFamily="34" charset="0"/>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43590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d256ed8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8d256ed8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9731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28714" indent="-571500">
              <a:lnSpc>
                <a:spcPct val="150000"/>
              </a:lnSpc>
              <a:buClr>
                <a:schemeClr val="dk2"/>
              </a:buClr>
              <a:buSzPct val="110000"/>
              <a:buFont typeface="Arial" panose="020B0604020202020204" pitchFamily="34" charset="0"/>
              <a:buChar char="•"/>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7674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7290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4545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0C68-543E-4D03-9B38-959FCF8DB063}"/>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2117270C-C1DE-4881-893D-65034BE8D0FE}"/>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70DC3CFF-5F67-49C0-8A80-3C1AF73E3447}"/>
              </a:ext>
            </a:extLst>
          </p:cNvPr>
          <p:cNvSpPr>
            <a:spLocks noGrp="1"/>
          </p:cNvSpPr>
          <p:nvPr>
            <p:ph type="dt" sz="half" idx="10"/>
          </p:nvPr>
        </p:nvSpPr>
        <p:spPr/>
        <p:txBody>
          <a:bodyPr/>
          <a:lstStyle/>
          <a:p>
            <a:fld id="{A1C032E2-00EE-4B82-9AD0-BFF1DAB10845}" type="datetimeFigureOut">
              <a:rPr lang="en-US" smtClean="0"/>
              <a:t>12/23/23</a:t>
            </a:fld>
            <a:endParaRPr lang="en-US"/>
          </a:p>
        </p:txBody>
      </p:sp>
      <p:sp>
        <p:nvSpPr>
          <p:cNvPr id="5" name="Footer Placeholder 4">
            <a:extLst>
              <a:ext uri="{FF2B5EF4-FFF2-40B4-BE49-F238E27FC236}">
                <a16:creationId xmlns:a16="http://schemas.microsoft.com/office/drawing/2014/main" id="{DA36878A-084D-42FF-8A44-64C774A54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2BDF6-8083-4F49-BFFA-EB9F5A997466}"/>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502009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551A2-50C6-4AB0-847E-37A0C2731E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C6F70-4335-4DE1-A239-AD4A88E7FC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EF197-0840-44B4-95CD-AE255890E0B7}"/>
              </a:ext>
            </a:extLst>
          </p:cNvPr>
          <p:cNvSpPr>
            <a:spLocks noGrp="1"/>
          </p:cNvSpPr>
          <p:nvPr>
            <p:ph type="dt" sz="half" idx="10"/>
          </p:nvPr>
        </p:nvSpPr>
        <p:spPr/>
        <p:txBody>
          <a:bodyPr/>
          <a:lstStyle/>
          <a:p>
            <a:fld id="{A1C032E2-00EE-4B82-9AD0-BFF1DAB10845}" type="datetimeFigureOut">
              <a:rPr lang="en-US" smtClean="0"/>
              <a:t>12/23/23</a:t>
            </a:fld>
            <a:endParaRPr lang="en-US"/>
          </a:p>
        </p:txBody>
      </p:sp>
      <p:sp>
        <p:nvSpPr>
          <p:cNvPr id="5" name="Footer Placeholder 4">
            <a:extLst>
              <a:ext uri="{FF2B5EF4-FFF2-40B4-BE49-F238E27FC236}">
                <a16:creationId xmlns:a16="http://schemas.microsoft.com/office/drawing/2014/main" id="{DD996174-31FB-4055-8DA5-A126A33419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3B142-536E-487E-93E5-ACBBEBCDDB3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645394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8B88-177A-4C7E-BF06-56BF584D7187}"/>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DFB634D4-90C5-46C8-9ECA-9A170BF95B9B}"/>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63DCF3-71E5-4B23-BDE1-FAB34EC0A379}"/>
              </a:ext>
            </a:extLst>
          </p:cNvPr>
          <p:cNvSpPr>
            <a:spLocks noGrp="1"/>
          </p:cNvSpPr>
          <p:nvPr>
            <p:ph type="dt" sz="half" idx="10"/>
          </p:nvPr>
        </p:nvSpPr>
        <p:spPr/>
        <p:txBody>
          <a:bodyPr/>
          <a:lstStyle/>
          <a:p>
            <a:fld id="{A1C032E2-00EE-4B82-9AD0-BFF1DAB10845}" type="datetimeFigureOut">
              <a:rPr lang="en-US" smtClean="0"/>
              <a:t>12/23/23</a:t>
            </a:fld>
            <a:endParaRPr lang="en-US"/>
          </a:p>
        </p:txBody>
      </p:sp>
      <p:sp>
        <p:nvSpPr>
          <p:cNvPr id="5" name="Footer Placeholder 4">
            <a:extLst>
              <a:ext uri="{FF2B5EF4-FFF2-40B4-BE49-F238E27FC236}">
                <a16:creationId xmlns:a16="http://schemas.microsoft.com/office/drawing/2014/main" id="{141B0A4F-7A55-4A4D-90C0-F27485862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B7668-F626-486B-BEDB-623F27F6A7C6}"/>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4073563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E1A0-0632-480F-98F9-D7A500173A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3552B8-64B2-4302-973A-AF7760BFA6A4}"/>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AAD614-5118-48DF-AE31-F76C08C5D556}"/>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653913-1677-4973-8A92-67122E343E7E}"/>
              </a:ext>
            </a:extLst>
          </p:cNvPr>
          <p:cNvSpPr>
            <a:spLocks noGrp="1"/>
          </p:cNvSpPr>
          <p:nvPr>
            <p:ph type="dt" sz="half" idx="10"/>
          </p:nvPr>
        </p:nvSpPr>
        <p:spPr/>
        <p:txBody>
          <a:bodyPr/>
          <a:lstStyle/>
          <a:p>
            <a:fld id="{A1C032E2-00EE-4B82-9AD0-BFF1DAB10845}" type="datetimeFigureOut">
              <a:rPr lang="en-US" smtClean="0"/>
              <a:t>12/23/23</a:t>
            </a:fld>
            <a:endParaRPr lang="en-US"/>
          </a:p>
        </p:txBody>
      </p:sp>
      <p:sp>
        <p:nvSpPr>
          <p:cNvPr id="6" name="Footer Placeholder 5">
            <a:extLst>
              <a:ext uri="{FF2B5EF4-FFF2-40B4-BE49-F238E27FC236}">
                <a16:creationId xmlns:a16="http://schemas.microsoft.com/office/drawing/2014/main" id="{0481936A-42C8-461C-80B2-CEAE5B7289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28F481-50C1-4F3D-AB97-E61B35E32770}"/>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479524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F6DF-E086-4B95-980D-5AD7AFAD5122}"/>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CA0388-A362-4B3B-99A5-C1A0AFB2D721}"/>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E1434609-C031-414B-877C-1D40C9FE9B45}"/>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6AF514-025F-484D-8DAB-CBC0E7286BEE}"/>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87C1B312-C1C3-43A3-ADC3-24B1697D7FCF}"/>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C98D7A-C04C-45E1-9094-7609899ACE2E}"/>
              </a:ext>
            </a:extLst>
          </p:cNvPr>
          <p:cNvSpPr>
            <a:spLocks noGrp="1"/>
          </p:cNvSpPr>
          <p:nvPr>
            <p:ph type="dt" sz="half" idx="10"/>
          </p:nvPr>
        </p:nvSpPr>
        <p:spPr/>
        <p:txBody>
          <a:bodyPr/>
          <a:lstStyle/>
          <a:p>
            <a:fld id="{A1C032E2-00EE-4B82-9AD0-BFF1DAB10845}" type="datetimeFigureOut">
              <a:rPr lang="en-US" smtClean="0"/>
              <a:t>12/23/23</a:t>
            </a:fld>
            <a:endParaRPr lang="en-US"/>
          </a:p>
        </p:txBody>
      </p:sp>
      <p:sp>
        <p:nvSpPr>
          <p:cNvPr id="8" name="Footer Placeholder 7">
            <a:extLst>
              <a:ext uri="{FF2B5EF4-FFF2-40B4-BE49-F238E27FC236}">
                <a16:creationId xmlns:a16="http://schemas.microsoft.com/office/drawing/2014/main" id="{86E0E346-31D3-4FF5-B46A-49F224D619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AC2EA-C485-4A6B-ABB5-465719D83E6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540223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8365-EFC7-4653-8A66-6857794A20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B258CD-30DA-404B-A555-DFCE6966FB41}"/>
              </a:ext>
            </a:extLst>
          </p:cNvPr>
          <p:cNvSpPr>
            <a:spLocks noGrp="1"/>
          </p:cNvSpPr>
          <p:nvPr>
            <p:ph type="dt" sz="half" idx="10"/>
          </p:nvPr>
        </p:nvSpPr>
        <p:spPr/>
        <p:txBody>
          <a:bodyPr/>
          <a:lstStyle/>
          <a:p>
            <a:fld id="{A1C032E2-00EE-4B82-9AD0-BFF1DAB10845}" type="datetimeFigureOut">
              <a:rPr lang="en-US" smtClean="0"/>
              <a:t>12/23/23</a:t>
            </a:fld>
            <a:endParaRPr lang="en-US"/>
          </a:p>
        </p:txBody>
      </p:sp>
      <p:sp>
        <p:nvSpPr>
          <p:cNvPr id="4" name="Footer Placeholder 3">
            <a:extLst>
              <a:ext uri="{FF2B5EF4-FFF2-40B4-BE49-F238E27FC236}">
                <a16:creationId xmlns:a16="http://schemas.microsoft.com/office/drawing/2014/main" id="{9C0B6D91-C71B-462C-8302-5518A44C45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2CD644-CA3E-4C07-9F24-0ABDF28434CE}"/>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756067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5C8CA-9DAE-4A13-B52D-34462CDE464D}"/>
              </a:ext>
            </a:extLst>
          </p:cNvPr>
          <p:cNvSpPr>
            <a:spLocks noGrp="1"/>
          </p:cNvSpPr>
          <p:nvPr>
            <p:ph type="dt" sz="half" idx="10"/>
          </p:nvPr>
        </p:nvSpPr>
        <p:spPr/>
        <p:txBody>
          <a:bodyPr/>
          <a:lstStyle/>
          <a:p>
            <a:fld id="{A1C032E2-00EE-4B82-9AD0-BFF1DAB10845}" type="datetimeFigureOut">
              <a:rPr lang="en-US" smtClean="0"/>
              <a:t>12/23/23</a:t>
            </a:fld>
            <a:endParaRPr lang="en-US"/>
          </a:p>
        </p:txBody>
      </p:sp>
      <p:sp>
        <p:nvSpPr>
          <p:cNvPr id="3" name="Footer Placeholder 2">
            <a:extLst>
              <a:ext uri="{FF2B5EF4-FFF2-40B4-BE49-F238E27FC236}">
                <a16:creationId xmlns:a16="http://schemas.microsoft.com/office/drawing/2014/main" id="{35C27199-FEE6-423D-A38F-A9D671FD8C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ED1483-F676-490E-B322-555B6AF912D8}"/>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609726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3B5F-A6A4-4DB9-87F9-5A8B6661C2B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F67376ED-C797-4F0A-8787-BE059280B2E8}"/>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BDBA71-4436-4386-8A58-D7BC9D0B5FD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C75B470-E9FF-45A1-BA03-D6BDF076D386}"/>
              </a:ext>
            </a:extLst>
          </p:cNvPr>
          <p:cNvSpPr>
            <a:spLocks noGrp="1"/>
          </p:cNvSpPr>
          <p:nvPr>
            <p:ph type="dt" sz="half" idx="10"/>
          </p:nvPr>
        </p:nvSpPr>
        <p:spPr/>
        <p:txBody>
          <a:bodyPr/>
          <a:lstStyle/>
          <a:p>
            <a:fld id="{A1C032E2-00EE-4B82-9AD0-BFF1DAB10845}" type="datetimeFigureOut">
              <a:rPr lang="en-US" smtClean="0"/>
              <a:t>12/23/23</a:t>
            </a:fld>
            <a:endParaRPr lang="en-US"/>
          </a:p>
        </p:txBody>
      </p:sp>
      <p:sp>
        <p:nvSpPr>
          <p:cNvPr id="6" name="Footer Placeholder 5">
            <a:extLst>
              <a:ext uri="{FF2B5EF4-FFF2-40B4-BE49-F238E27FC236}">
                <a16:creationId xmlns:a16="http://schemas.microsoft.com/office/drawing/2014/main" id="{585E01B4-632C-4824-B809-C52148F20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B39D4C-66B7-4AFE-B2A3-1BE382EC043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13358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A9B44-02B5-4D32-9695-E366C562C0A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687184DB-FD96-44DF-A27A-D326D5B3D7A5}"/>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A197D9C2-30BF-455A-BDB5-34F5EB1D1F5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CC385C5-62CB-46CB-B0F7-634DA4548973}"/>
              </a:ext>
            </a:extLst>
          </p:cNvPr>
          <p:cNvSpPr>
            <a:spLocks noGrp="1"/>
          </p:cNvSpPr>
          <p:nvPr>
            <p:ph type="dt" sz="half" idx="10"/>
          </p:nvPr>
        </p:nvSpPr>
        <p:spPr/>
        <p:txBody>
          <a:bodyPr/>
          <a:lstStyle/>
          <a:p>
            <a:fld id="{A1C032E2-00EE-4B82-9AD0-BFF1DAB10845}" type="datetimeFigureOut">
              <a:rPr lang="en-US" smtClean="0"/>
              <a:t>12/23/23</a:t>
            </a:fld>
            <a:endParaRPr lang="en-US"/>
          </a:p>
        </p:txBody>
      </p:sp>
      <p:sp>
        <p:nvSpPr>
          <p:cNvPr id="6" name="Footer Placeholder 5">
            <a:extLst>
              <a:ext uri="{FF2B5EF4-FFF2-40B4-BE49-F238E27FC236}">
                <a16:creationId xmlns:a16="http://schemas.microsoft.com/office/drawing/2014/main" id="{8FF5647A-EF06-45F9-BBA1-B2D4B24B78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4D601D-FB90-4F7D-9F91-6BF1A3F673FE}"/>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3450693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5FFA-4894-41AF-9D63-82B5BDD44C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365F8F-9891-4F13-BABE-57D362D324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4CFA8-AD60-4C69-94B3-B59EDCA86175}"/>
              </a:ext>
            </a:extLst>
          </p:cNvPr>
          <p:cNvSpPr>
            <a:spLocks noGrp="1"/>
          </p:cNvSpPr>
          <p:nvPr>
            <p:ph type="dt" sz="half" idx="10"/>
          </p:nvPr>
        </p:nvSpPr>
        <p:spPr/>
        <p:txBody>
          <a:bodyPr/>
          <a:lstStyle/>
          <a:p>
            <a:fld id="{A1C032E2-00EE-4B82-9AD0-BFF1DAB10845}" type="datetimeFigureOut">
              <a:rPr lang="en-US" smtClean="0"/>
              <a:t>12/23/23</a:t>
            </a:fld>
            <a:endParaRPr lang="en-US"/>
          </a:p>
        </p:txBody>
      </p:sp>
      <p:sp>
        <p:nvSpPr>
          <p:cNvPr id="5" name="Footer Placeholder 4">
            <a:extLst>
              <a:ext uri="{FF2B5EF4-FFF2-40B4-BE49-F238E27FC236}">
                <a16:creationId xmlns:a16="http://schemas.microsoft.com/office/drawing/2014/main" id="{EF4EC141-0BCC-46FA-9AFF-312B0C2B00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E2F95-AB80-463B-83BD-34C4DF480A09}"/>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834851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F4B5B6-4790-4147-A790-EC6205819A78}"/>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C1D7F9-8126-4727-9811-5BB8709ADA81}"/>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1376F1-6696-4776-862E-F1F7B796A85B}"/>
              </a:ext>
            </a:extLst>
          </p:cNvPr>
          <p:cNvSpPr>
            <a:spLocks noGrp="1"/>
          </p:cNvSpPr>
          <p:nvPr>
            <p:ph type="dt" sz="half" idx="10"/>
          </p:nvPr>
        </p:nvSpPr>
        <p:spPr/>
        <p:txBody>
          <a:bodyPr/>
          <a:lstStyle/>
          <a:p>
            <a:fld id="{A1C032E2-00EE-4B82-9AD0-BFF1DAB10845}" type="datetimeFigureOut">
              <a:rPr lang="en-US" smtClean="0"/>
              <a:t>12/23/23</a:t>
            </a:fld>
            <a:endParaRPr lang="en-US"/>
          </a:p>
        </p:txBody>
      </p:sp>
      <p:sp>
        <p:nvSpPr>
          <p:cNvPr id="5" name="Footer Placeholder 4">
            <a:extLst>
              <a:ext uri="{FF2B5EF4-FFF2-40B4-BE49-F238E27FC236}">
                <a16:creationId xmlns:a16="http://schemas.microsoft.com/office/drawing/2014/main" id="{B45A0184-170E-4F52-BA46-824AA554F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F24B7-DC28-429D-B933-5084C6CD9748}"/>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682586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1EA54-BB42-4330-82E0-CED9876F10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36EE8-7F47-492C-9B49-091BA8ED71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7AE03-5747-46AA-A71E-9C745CFEB9FA}"/>
              </a:ext>
            </a:extLst>
          </p:cNvPr>
          <p:cNvSpPr>
            <a:spLocks noGrp="1"/>
          </p:cNvSpPr>
          <p:nvPr>
            <p:ph type="dt" sz="half" idx="10"/>
          </p:nvPr>
        </p:nvSpPr>
        <p:spPr/>
        <p:txBody>
          <a:bodyPr/>
          <a:lstStyle/>
          <a:p>
            <a:fld id="{E776EF62-D8A9-4A54-8668-2B7CF626DD50}" type="datetimeFigureOut">
              <a:rPr lang="en-US" smtClean="0"/>
              <a:t>12/23/23</a:t>
            </a:fld>
            <a:endParaRPr lang="en-US"/>
          </a:p>
        </p:txBody>
      </p:sp>
      <p:sp>
        <p:nvSpPr>
          <p:cNvPr id="5" name="Footer Placeholder 4">
            <a:extLst>
              <a:ext uri="{FF2B5EF4-FFF2-40B4-BE49-F238E27FC236}">
                <a16:creationId xmlns:a16="http://schemas.microsoft.com/office/drawing/2014/main" id="{17BC8594-6755-461B-8B5A-BD78C0B2FB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109ABF-5165-40E6-A264-0F73DAFF2263}"/>
              </a:ext>
            </a:extLst>
          </p:cNvPr>
          <p:cNvSpPr>
            <a:spLocks noGrp="1"/>
          </p:cNvSpPr>
          <p:nvPr>
            <p:ph type="sldNum" sz="quarter" idx="12"/>
          </p:nvPr>
        </p:nvSpPr>
        <p:spPr/>
        <p:txBody>
          <a:bodyPr/>
          <a:lstStyle/>
          <a:p>
            <a:fld id="{7ECD7200-29F0-4468-9FE9-E7A03D9786A4}" type="slidenum">
              <a:rPr lang="en-US" smtClean="0"/>
              <a:t>‹#›</a:t>
            </a:fld>
            <a:endParaRPr lang="en-US"/>
          </a:p>
        </p:txBody>
      </p:sp>
    </p:spTree>
    <p:extLst>
      <p:ext uri="{BB962C8B-B14F-4D97-AF65-F5344CB8AC3E}">
        <p14:creationId xmlns:p14="http://schemas.microsoft.com/office/powerpoint/2010/main" val="57426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6" r:id="rId6"/>
    <p:sldLayoutId id="2147483657" r:id="rId7"/>
    <p:sldLayoutId id="2147483658" r:id="rId8"/>
    <p:sldLayoutId id="214748367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50D50C-8093-4A4D-9FF3-A938F839F470}"/>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61E6CA-2992-40AD-9AF9-CF6C5D34FF4B}"/>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45DF6-52A7-4DA4-A71D-07A911CEBC91}"/>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A1C032E2-00EE-4B82-9AD0-BFF1DAB10845}" type="datetimeFigureOut">
              <a:rPr lang="en-US" smtClean="0"/>
              <a:t>12/23/23</a:t>
            </a:fld>
            <a:endParaRPr lang="en-US"/>
          </a:p>
        </p:txBody>
      </p:sp>
      <p:sp>
        <p:nvSpPr>
          <p:cNvPr id="5" name="Footer Placeholder 4">
            <a:extLst>
              <a:ext uri="{FF2B5EF4-FFF2-40B4-BE49-F238E27FC236}">
                <a16:creationId xmlns:a16="http://schemas.microsoft.com/office/drawing/2014/main" id="{1F500790-6B5A-4AC8-945A-2159A8E48AD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1A9E24-E381-4B56-B0AD-465C07EFA2EB}"/>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DEDEB81-B69A-40AC-AD27-06B733D4F458}" type="slidenum">
              <a:rPr lang="en-US" smtClean="0"/>
              <a:t>‹#›</a:t>
            </a:fld>
            <a:endParaRPr lang="en-US"/>
          </a:p>
        </p:txBody>
      </p:sp>
    </p:spTree>
    <p:extLst>
      <p:ext uri="{BB962C8B-B14F-4D97-AF65-F5344CB8AC3E}">
        <p14:creationId xmlns:p14="http://schemas.microsoft.com/office/powerpoint/2010/main" val="1585551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27.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2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42.png"/><Relationship Id="rId7"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39.svg"/><Relationship Id="rId4" Type="http://schemas.openxmlformats.org/officeDocument/2006/relationships/image" Target="../media/image43.svg"/><Relationship Id="rId9"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37.sv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46.jpe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37.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67.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8" name="Rectangle 17">
            <a:extLst>
              <a:ext uri="{FF2B5EF4-FFF2-40B4-BE49-F238E27FC236}">
                <a16:creationId xmlns:a16="http://schemas.microsoft.com/office/drawing/2014/main" id="{144A2F79-F1F0-0A4C-ADB2-049C3E1ED0EC}"/>
              </a:ext>
            </a:extLst>
          </p:cNvPr>
          <p:cNvSpPr/>
          <p:nvPr/>
        </p:nvSpPr>
        <p:spPr>
          <a:xfrm>
            <a:off x="0" y="8394197"/>
            <a:ext cx="18474612" cy="2030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oogle Shape;89;p13">
            <a:extLst>
              <a:ext uri="{FF2B5EF4-FFF2-40B4-BE49-F238E27FC236}">
                <a16:creationId xmlns:a16="http://schemas.microsoft.com/office/drawing/2014/main" id="{1AEFBBE6-0A58-A748-80E5-141AB42A2B9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880928" y="3221441"/>
            <a:ext cx="4043072" cy="4104641"/>
          </a:xfrm>
          <a:prstGeom prst="rect">
            <a:avLst/>
          </a:prstGeom>
          <a:noFill/>
          <a:ln>
            <a:noFill/>
          </a:ln>
        </p:spPr>
      </p:pic>
      <p:sp>
        <p:nvSpPr>
          <p:cNvPr id="13" name="Google Shape;94;p13">
            <a:extLst>
              <a:ext uri="{FF2B5EF4-FFF2-40B4-BE49-F238E27FC236}">
                <a16:creationId xmlns:a16="http://schemas.microsoft.com/office/drawing/2014/main" id="{53A6D229-DF87-6542-BA31-C6B76D34E0BD}"/>
              </a:ext>
            </a:extLst>
          </p:cNvPr>
          <p:cNvSpPr txBox="1"/>
          <p:nvPr/>
        </p:nvSpPr>
        <p:spPr>
          <a:xfrm>
            <a:off x="2147765" y="1290146"/>
            <a:ext cx="10114573" cy="2555713"/>
          </a:xfrm>
          <a:prstGeom prst="rect">
            <a:avLst/>
          </a:prstGeom>
          <a:noFill/>
          <a:ln>
            <a:noFill/>
          </a:ln>
        </p:spPr>
        <p:txBody>
          <a:bodyPr spcFirstLastPara="1" wrap="square" lIns="0" tIns="0" rIns="0" bIns="0" anchor="t" anchorCtr="0">
            <a:noAutofit/>
          </a:bodyPr>
          <a:lstStyle/>
          <a:p>
            <a:pPr>
              <a:lnSpc>
                <a:spcPct val="103002"/>
              </a:lnSpc>
            </a:pPr>
            <a:r>
              <a:rPr lang="zh-TW" altLang="en-US" sz="8000" dirty="0">
                <a:solidFill>
                  <a:schemeClr val="bg1"/>
                </a:solidFill>
                <a:latin typeface="DFKai-SB" panose="03000509000000000000" pitchFamily="49" charset="-120"/>
                <a:ea typeface="DFKai-SB" panose="03000509000000000000" pitchFamily="49" charset="-120"/>
                <a:cs typeface="Lora"/>
                <a:sym typeface="Lora"/>
              </a:rPr>
              <a:t>如何以應用程式管理您的健康？</a:t>
            </a:r>
            <a:endParaRPr lang="zh-TW" altLang="en-US" sz="8000" i="0" u="none" strike="noStrike" cap="none" dirty="0">
              <a:solidFill>
                <a:schemeClr val="bg1"/>
              </a:solidFill>
              <a:latin typeface="DFKai-SB" panose="03000509000000000000" pitchFamily="49" charset="-120"/>
              <a:ea typeface="DFKai-SB" panose="03000509000000000000" pitchFamily="49" charset="-120"/>
              <a:cs typeface="Lora"/>
              <a:sym typeface="Lora"/>
            </a:endParaRPr>
          </a:p>
          <a:p>
            <a:pPr marL="0" marR="0" lvl="0" indent="0" rtl="0">
              <a:lnSpc>
                <a:spcPct val="103002"/>
              </a:lnSpc>
              <a:spcBef>
                <a:spcPts val="0"/>
              </a:spcBef>
              <a:spcAft>
                <a:spcPts val="0"/>
              </a:spcAft>
              <a:buNone/>
            </a:pPr>
            <a:endParaRPr sz="8000" b="1" dirty="0">
              <a:solidFill>
                <a:schemeClr val="bg1"/>
              </a:solidFill>
              <a:latin typeface="+mj-lt"/>
            </a:endParaRPr>
          </a:p>
        </p:txBody>
      </p:sp>
      <p:grpSp>
        <p:nvGrpSpPr>
          <p:cNvPr id="14" name="Group 13">
            <a:extLst>
              <a:ext uri="{FF2B5EF4-FFF2-40B4-BE49-F238E27FC236}">
                <a16:creationId xmlns:a16="http://schemas.microsoft.com/office/drawing/2014/main" id="{99422E97-78E5-FC45-9A98-6ED7D426E1B5}"/>
              </a:ext>
            </a:extLst>
          </p:cNvPr>
          <p:cNvGrpSpPr/>
          <p:nvPr/>
        </p:nvGrpSpPr>
        <p:grpSpPr>
          <a:xfrm>
            <a:off x="2147766" y="8359943"/>
            <a:ext cx="13992468" cy="1825553"/>
            <a:chOff x="1139800" y="5469144"/>
            <a:chExt cx="9328312" cy="1217035"/>
          </a:xfrm>
        </p:grpSpPr>
        <p:pic>
          <p:nvPicPr>
            <p:cNvPr id="15" name="Picture 14">
              <a:extLst>
                <a:ext uri="{FF2B5EF4-FFF2-40B4-BE49-F238E27FC236}">
                  <a16:creationId xmlns:a16="http://schemas.microsoft.com/office/drawing/2014/main" id="{28391691-1499-E84F-9ECA-105580689A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28200" y="5469144"/>
              <a:ext cx="2573981" cy="1217035"/>
            </a:xfrm>
            <a:prstGeom prst="rect">
              <a:avLst/>
            </a:prstGeom>
          </p:spPr>
        </p:pic>
        <p:pic>
          <p:nvPicPr>
            <p:cNvPr id="16" name="Picture 15">
              <a:extLst>
                <a:ext uri="{FF2B5EF4-FFF2-40B4-BE49-F238E27FC236}">
                  <a16:creationId xmlns:a16="http://schemas.microsoft.com/office/drawing/2014/main" id="{70788B0C-06C2-434C-8CEB-8E5723CD75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9800" y="5729761"/>
              <a:ext cx="1241703" cy="687800"/>
            </a:xfrm>
            <a:prstGeom prst="rect">
              <a:avLst/>
            </a:prstGeom>
          </p:spPr>
        </p:pic>
        <p:pic>
          <p:nvPicPr>
            <p:cNvPr id="17" name="Picture 16">
              <a:extLst>
                <a:ext uri="{FF2B5EF4-FFF2-40B4-BE49-F238E27FC236}">
                  <a16:creationId xmlns:a16="http://schemas.microsoft.com/office/drawing/2014/main" id="{017A0039-29B7-7F4A-9415-3D72A4B3BE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82657" y="5530731"/>
              <a:ext cx="4885455" cy="1131608"/>
            </a:xfrm>
            <a:prstGeom prst="rect">
              <a:avLst/>
            </a:prstGeom>
          </p:spPr>
        </p:pic>
      </p:grpSp>
      <p:sp>
        <p:nvSpPr>
          <p:cNvPr id="20" name="Google Shape;95;p13">
            <a:extLst>
              <a:ext uri="{FF2B5EF4-FFF2-40B4-BE49-F238E27FC236}">
                <a16:creationId xmlns:a16="http://schemas.microsoft.com/office/drawing/2014/main" id="{F05931BF-A6BE-CF44-AD28-15B55D69F100}"/>
              </a:ext>
            </a:extLst>
          </p:cNvPr>
          <p:cNvSpPr txBox="1"/>
          <p:nvPr/>
        </p:nvSpPr>
        <p:spPr>
          <a:xfrm>
            <a:off x="2147766" y="5067075"/>
            <a:ext cx="9782309" cy="942700"/>
          </a:xfrm>
          <a:prstGeom prst="rect">
            <a:avLst/>
          </a:prstGeom>
          <a:noFill/>
          <a:ln>
            <a:noFill/>
          </a:ln>
        </p:spPr>
        <p:txBody>
          <a:bodyPr spcFirstLastPara="1" wrap="square" lIns="0" tIns="0" rIns="0" bIns="0" anchor="t" anchorCtr="0">
            <a:noAutofit/>
          </a:bodyPr>
          <a:lstStyle/>
          <a:p>
            <a:pPr lvl="0">
              <a:lnSpc>
                <a:spcPct val="139979"/>
              </a:lnSpc>
            </a:pPr>
            <a:r>
              <a:rPr lang="en-US" sz="4000" b="1" dirty="0" err="1">
                <a:latin typeface="Arial" panose="020B0604020202020204" pitchFamily="34" charset="0"/>
                <a:cs typeface="Arial" panose="020B0604020202020204" pitchFamily="34" charset="0"/>
              </a:rPr>
              <a:t>iCON</a:t>
            </a:r>
            <a:r>
              <a:rPr lang="en-US" sz="4000" b="1" dirty="0">
                <a:latin typeface="Arial" panose="020B0604020202020204" pitchFamily="34" charset="0"/>
                <a:cs typeface="Arial" panose="020B0604020202020204" pitchFamily="34" charset="0"/>
              </a:rPr>
              <a:t> Digital Health Literacy, 2023-2024</a:t>
            </a:r>
            <a:endParaRPr lang="en-US" sz="4000" b="1" dirty="0">
              <a:solidFill>
                <a:schemeClr val="tx1"/>
              </a:solidFill>
              <a:latin typeface="+mj-lt"/>
            </a:endParaRPr>
          </a:p>
        </p:txBody>
      </p:sp>
    </p:spTree>
    <p:extLst>
      <p:ext uri="{BB962C8B-B14F-4D97-AF65-F5344CB8AC3E}">
        <p14:creationId xmlns:p14="http://schemas.microsoft.com/office/powerpoint/2010/main" val="57613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506030" y="1061206"/>
            <a:ext cx="15181770" cy="956271"/>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lang="en-US" sz="7000" b="1" dirty="0" err="1">
                <a:solidFill>
                  <a:srgbClr val="FFFFFF"/>
                </a:solidFill>
                <a:latin typeface="DFKai-SB" panose="03000509000000000000" pitchFamily="49" charset="-120"/>
                <a:ea typeface="DFKai-SB" panose="03000509000000000000" pitchFamily="49" charset="-120"/>
                <a:sym typeface="Lora"/>
              </a:rPr>
              <a:t>如何使用應用程式以管理健康</a:t>
            </a:r>
            <a:r>
              <a:rPr lang="zh-TW" altLang="en-US" sz="7000" b="1" dirty="0">
                <a:solidFill>
                  <a:srgbClr val="FFFFFF"/>
                </a:solidFill>
                <a:latin typeface="DFKai-SB" panose="03000509000000000000" pitchFamily="49" charset="-120"/>
                <a:ea typeface="DFKai-SB" panose="03000509000000000000" pitchFamily="49" charset="-120"/>
                <a:sym typeface="Lora"/>
              </a:rPr>
              <a:t>？</a:t>
            </a:r>
            <a:endParaRPr kumimoji="0" sz="7000" b="1" i="0" u="none" strike="noStrike" kern="0" cap="none" spc="0" normalizeH="0" baseline="0" noProof="0" dirty="0">
              <a:ln>
                <a:noFill/>
              </a:ln>
              <a:solidFill>
                <a:srgbClr val="FFFFFF"/>
              </a:solidFill>
              <a:effectLst/>
              <a:uLnTx/>
              <a:uFillTx/>
              <a:latin typeface="DFKai-SB" panose="03000509000000000000" pitchFamily="49" charset="-120"/>
              <a:ea typeface="DFKai-SB" panose="03000509000000000000" pitchFamily="49" charset="-120"/>
              <a:sym typeface="Arial"/>
            </a:endParaRPr>
          </a:p>
        </p:txBody>
      </p:sp>
    </p:spTree>
    <p:extLst>
      <p:ext uri="{BB962C8B-B14F-4D97-AF65-F5344CB8AC3E}">
        <p14:creationId xmlns:p14="http://schemas.microsoft.com/office/powerpoint/2010/main" val="2798377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4622283" cy="1392293"/>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lang="zh-TW" altLang="en-US" sz="7200" b="1" dirty="0">
                <a:solidFill>
                  <a:schemeClr val="bg2"/>
                </a:solidFill>
                <a:latin typeface="DFKai-SB" panose="03000509000000000000" pitchFamily="49" charset="-120"/>
                <a:ea typeface="DFKai-SB" panose="03000509000000000000" pitchFamily="49" charset="-120"/>
                <a:sym typeface="Lora"/>
              </a:rPr>
              <a:t>如何使用應用程式以管理健康？</a:t>
            </a:r>
            <a:endParaRPr kumimoji="0" lang="zh-TW" altLang="en-US" sz="7200" b="1" i="0" u="none" strike="noStrike" kern="0" cap="none" spc="0" normalizeH="0" baseline="0" noProof="0" dirty="0">
              <a:ln>
                <a:noFill/>
              </a:ln>
              <a:solidFill>
                <a:schemeClr val="bg2"/>
              </a:solidFill>
              <a:effectLst/>
              <a:uLnTx/>
              <a:uFillTx/>
              <a:latin typeface="DFKai-SB" panose="03000509000000000000" pitchFamily="49" charset="-120"/>
              <a:ea typeface="DFKai-SB" panose="03000509000000000000" pitchFamily="49" charset="-120"/>
              <a:sym typeface="Arial"/>
            </a:endParaRPr>
          </a:p>
        </p:txBody>
      </p:sp>
      <p:sp>
        <p:nvSpPr>
          <p:cNvPr id="157" name="Google Shape;157;p18"/>
          <p:cNvSpPr txBox="1"/>
          <p:nvPr/>
        </p:nvSpPr>
        <p:spPr>
          <a:xfrm>
            <a:off x="1078161" y="2715790"/>
            <a:ext cx="16012805" cy="6495839"/>
          </a:xfrm>
          <a:prstGeom prst="rect">
            <a:avLst/>
          </a:prstGeom>
          <a:noFill/>
          <a:ln>
            <a:noFill/>
          </a:ln>
        </p:spPr>
        <p:txBody>
          <a:bodyPr spcFirstLastPara="1" wrap="square" lIns="0" tIns="0" rIns="0" bIns="0" anchor="t" anchorCtr="0">
            <a:noAutofit/>
          </a:bodyPr>
          <a:lstStyle/>
          <a:p>
            <a:pPr marL="57214" marR="0" lvl="0" algn="l" rtl="0">
              <a:lnSpc>
                <a:spcPct val="150000"/>
              </a:lnSpc>
              <a:spcBef>
                <a:spcPts val="0"/>
              </a:spcBef>
              <a:spcAft>
                <a:spcPts val="0"/>
              </a:spcAft>
              <a:buClr>
                <a:schemeClr val="dk2"/>
              </a:buClr>
              <a:buSzPct val="110000"/>
            </a:pPr>
            <a:r>
              <a:rPr lang="en-US" sz="3600" dirty="0" err="1">
                <a:solidFill>
                  <a:schemeClr val="tx1"/>
                </a:solidFill>
                <a:latin typeface="DFKai-SB" panose="03000509000000000000" pitchFamily="49" charset="-120"/>
                <a:ea typeface="DFKai-SB" panose="03000509000000000000" pitchFamily="49" charset="-120"/>
                <a:cs typeface="Lora"/>
                <a:sym typeface="Lora"/>
              </a:rPr>
              <a:t>應用</a:t>
            </a:r>
            <a:r>
              <a:rPr lang="zh-TW" altLang="en-US" sz="3600" dirty="0">
                <a:solidFill>
                  <a:schemeClr val="tx1"/>
                </a:solidFill>
                <a:latin typeface="DFKai-SB" panose="03000509000000000000" pitchFamily="49" charset="-120"/>
                <a:ea typeface="DFKai-SB" panose="03000509000000000000" pitchFamily="49" charset="-120"/>
                <a:cs typeface="Lora"/>
                <a:sym typeface="Lora"/>
              </a:rPr>
              <a:t>程式能夠以</a:t>
            </a:r>
            <a:r>
              <a:rPr lang="zh-TW" altLang="en-CA" sz="3600" dirty="0">
                <a:solidFill>
                  <a:schemeClr val="tx1"/>
                </a:solidFill>
                <a:latin typeface="DFKai-SB" panose="03000509000000000000" pitchFamily="49" charset="-120"/>
                <a:ea typeface="DFKai-SB" panose="03000509000000000000" pitchFamily="49" charset="-120"/>
                <a:cs typeface="Lora"/>
                <a:sym typeface="Lora"/>
              </a:rPr>
              <a:t>幾方面</a:t>
            </a:r>
            <a:r>
              <a:rPr lang="zh-TW" altLang="en-US" sz="3600" dirty="0">
                <a:solidFill>
                  <a:schemeClr val="tx1"/>
                </a:solidFill>
                <a:latin typeface="DFKai-SB" panose="03000509000000000000" pitchFamily="49" charset="-120"/>
                <a:ea typeface="DFKai-SB" panose="03000509000000000000" pitchFamily="49" charset="-120"/>
                <a:cs typeface="Lora"/>
                <a:sym typeface="Lora"/>
              </a:rPr>
              <a:t>助您管理健康：</a:t>
            </a:r>
            <a:endParaRPr lang="en-CA" altLang="zh-TW" sz="3600" dirty="0">
              <a:solidFill>
                <a:schemeClr val="tx1"/>
              </a:solidFill>
              <a:latin typeface="DFKai-SB" panose="03000509000000000000" pitchFamily="49" charset="-120"/>
              <a:ea typeface="DFKai-SB" panose="03000509000000000000" pitchFamily="49" charset="-120"/>
              <a:cs typeface="Lora"/>
              <a:sym typeface="Lora"/>
            </a:endParaRPr>
          </a:p>
          <a:p>
            <a:pPr marL="57214" marR="0" lvl="0" algn="l" rtl="0">
              <a:lnSpc>
                <a:spcPct val="150000"/>
              </a:lnSpc>
              <a:spcBef>
                <a:spcPts val="0"/>
              </a:spcBef>
              <a:spcAft>
                <a:spcPts val="0"/>
              </a:spcAft>
              <a:buClr>
                <a:schemeClr val="dk2"/>
              </a:buClr>
              <a:buSzPct val="110000"/>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Lora"/>
                <a:sym typeface="Lora"/>
              </a:rPr>
              <a:t>應用程式像</a:t>
            </a:r>
            <a:r>
              <a:rPr lang="en-US" sz="3600" dirty="0" err="1">
                <a:solidFill>
                  <a:schemeClr val="tx1"/>
                </a:solidFill>
                <a:latin typeface="DFKai-SB" panose="03000509000000000000" pitchFamily="49" charset="-120"/>
                <a:ea typeface="DFKai-SB" panose="03000509000000000000" pitchFamily="49" charset="-120"/>
                <a:cs typeface="Lora"/>
                <a:sym typeface="Lora"/>
              </a:rPr>
              <a:t>健康資訊工具能</a:t>
            </a:r>
            <a:r>
              <a:rPr lang="zh-TW" altLang="en-US" sz="3600" dirty="0">
                <a:solidFill>
                  <a:schemeClr val="tx1"/>
                </a:solidFill>
                <a:latin typeface="DFKai-SB" panose="03000509000000000000" pitchFamily="49" charset="-120"/>
                <a:ea typeface="DFKai-SB" panose="03000509000000000000" pitchFamily="49" charset="-120"/>
                <a:cs typeface="Lora"/>
                <a:sym typeface="Lora"/>
              </a:rPr>
              <a:t>讓你自行管理您的健康及慢性疾病。</a:t>
            </a:r>
            <a:br>
              <a:rPr lang="en-US" sz="3600" dirty="0">
                <a:solidFill>
                  <a:schemeClr val="tx1"/>
                </a:solidFill>
                <a:latin typeface="DFKai-SB" panose="03000509000000000000" pitchFamily="49" charset="-120"/>
                <a:ea typeface="DFKai-SB" panose="03000509000000000000" pitchFamily="49" charset="-120"/>
                <a:cs typeface="Lora"/>
                <a:sym typeface="Lora"/>
              </a:rPr>
            </a:b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應用程式如遠距醫療程式及安全通訊程式有助您更方便地聯絡你的醫療保健提供者</a:t>
            </a:r>
            <a:r>
              <a:rPr lang="zh-TW" altLang="en-US" sz="3600" dirty="0">
                <a:solidFill>
                  <a:schemeClr val="tx1"/>
                </a:solidFill>
                <a:latin typeface="DFKai-SB" panose="03000509000000000000" pitchFamily="49" charset="-120"/>
                <a:ea typeface="DFKai-SB" panose="03000509000000000000" pitchFamily="49" charset="-120"/>
                <a:cs typeface="Lora"/>
                <a:sym typeface="Lora"/>
              </a:rPr>
              <a:t>。</a:t>
            </a: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2258708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203239"/>
            <a:ext cx="15443721" cy="924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lang="zh-TW" altLang="en-US" sz="7200" b="1" dirty="0">
                <a:solidFill>
                  <a:schemeClr val="bg2"/>
                </a:solidFill>
                <a:latin typeface="DFKai-SB" panose="03000509000000000000" pitchFamily="49" charset="-120"/>
                <a:ea typeface="DFKai-SB" panose="03000509000000000000" pitchFamily="49" charset="-120"/>
                <a:sym typeface="Lora"/>
              </a:rPr>
              <a:t>如何使用應用程式以管理健康？</a:t>
            </a:r>
            <a:endParaRPr kumimoji="0" lang="zh-TW" altLang="en-US" sz="7200" b="1" i="0" u="none" strike="noStrike" kern="0" cap="none" spc="0" normalizeH="0" baseline="0" noProof="0" dirty="0">
              <a:ln>
                <a:noFill/>
              </a:ln>
              <a:solidFill>
                <a:schemeClr val="bg2"/>
              </a:solidFill>
              <a:effectLst/>
              <a:uLnTx/>
              <a:uFillTx/>
              <a:latin typeface="DFKai-SB" panose="03000509000000000000" pitchFamily="49" charset="-120"/>
              <a:ea typeface="DFKai-SB" panose="03000509000000000000" pitchFamily="49" charset="-120"/>
              <a:sym typeface="Arial"/>
            </a:endParaRPr>
          </a:p>
        </p:txBody>
      </p:sp>
      <p:sp>
        <p:nvSpPr>
          <p:cNvPr id="174" name="Google Shape;174;p19"/>
          <p:cNvSpPr txBox="1"/>
          <p:nvPr/>
        </p:nvSpPr>
        <p:spPr>
          <a:xfrm>
            <a:off x="1182749" y="2899871"/>
            <a:ext cx="15957387" cy="6198328"/>
          </a:xfrm>
          <a:prstGeom prst="rect">
            <a:avLst/>
          </a:prstGeom>
          <a:noFill/>
          <a:ln>
            <a:noFill/>
          </a:ln>
        </p:spPr>
        <p:txBody>
          <a:bodyPr spcFirstLastPara="1" wrap="square" lIns="0" tIns="0" rIns="0" bIns="0" anchor="t" anchorCtr="0">
            <a:noAutofit/>
          </a:bodyPr>
          <a:lstStyle/>
          <a:p>
            <a:pPr marL="57214" lvl="0">
              <a:buClr>
                <a:schemeClr val="dk2"/>
              </a:buClr>
              <a:buSzPct val="110000"/>
            </a:pPr>
            <a:r>
              <a:rPr lang="en-US" sz="3600" dirty="0" err="1">
                <a:solidFill>
                  <a:schemeClr val="tx1"/>
                </a:solidFill>
                <a:latin typeface="DFKai-SB" panose="03000509000000000000" pitchFamily="49" charset="-120"/>
                <a:ea typeface="DFKai-SB" panose="03000509000000000000" pitchFamily="49" charset="-120"/>
                <a:cs typeface="Arial" panose="020B0604020202020204" pitchFamily="34" charset="0"/>
                <a:sym typeface="Lora"/>
              </a:rPr>
              <a:t>健康程式提供廣泛的服務</a:t>
            </a:r>
            <a:r>
              <a:rPr lang="zh-TW" alt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rPr>
              <a:t>，以下是支援您的健康的兩款主要應用程式：</a:t>
            </a:r>
            <a:endParaRPr lang="en-CA" altLang="zh-TW"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endParaRPr>
          </a:p>
          <a:p>
            <a:pPr marL="57214" lvl="0">
              <a:buClr>
                <a:schemeClr val="dk2"/>
              </a:buClr>
              <a:buSzPct val="110000"/>
            </a:pPr>
            <a:br>
              <a:rPr 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rPr>
            </a:br>
            <a:endParaRPr 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endParaRPr>
          </a:p>
          <a:p>
            <a:pPr marL="628714" indent="-571500">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endParaRPr>
          </a:p>
          <a:p>
            <a:pPr marL="628714" indent="-571500">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Arial" panose="020B0604020202020204" pitchFamily="34" charset="0"/>
                <a:sym typeface="Lora"/>
              </a:rPr>
              <a:t>讓您自行管理健康的應用程式</a:t>
            </a:r>
            <a:endParaRPr 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endParaRPr>
          </a:p>
          <a:p>
            <a:pPr marL="628714" indent="-571500">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endParaRPr>
          </a:p>
          <a:p>
            <a:pPr marL="628714" indent="-571500">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Arial" panose="020B0604020202020204" pitchFamily="34" charset="0"/>
                <a:sym typeface="Lora"/>
              </a:rPr>
              <a:t>讓你瀏覽個人健康資訊及獲取</a:t>
            </a:r>
            <a:r>
              <a:rPr lang="zh-TW" alt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rPr>
              <a:t>醫療服務</a:t>
            </a:r>
            <a:r>
              <a:rPr lang="en-US" sz="3600" dirty="0" err="1">
                <a:solidFill>
                  <a:schemeClr val="tx1"/>
                </a:solidFill>
                <a:latin typeface="DFKai-SB" panose="03000509000000000000" pitchFamily="49" charset="-120"/>
                <a:ea typeface="DFKai-SB" panose="03000509000000000000" pitchFamily="49" charset="-120"/>
                <a:cs typeface="Arial" panose="020B0604020202020204" pitchFamily="34" charset="0"/>
                <a:sym typeface="Lora"/>
              </a:rPr>
              <a:t>的應用程式</a:t>
            </a:r>
            <a:endParaRPr 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endParaRPr>
          </a:p>
        </p:txBody>
      </p:sp>
      <p:sp>
        <p:nvSpPr>
          <p:cNvPr id="4" name="Rectangle 3">
            <a:extLst>
              <a:ext uri="{FF2B5EF4-FFF2-40B4-BE49-F238E27FC236}">
                <a16:creationId xmlns:a16="http://schemas.microsoft.com/office/drawing/2014/main" id="{01676436-4DFC-4DCF-9CFE-61E10F39172D}"/>
              </a:ext>
            </a:extLst>
          </p:cNvPr>
          <p:cNvSpPr/>
          <p:nvPr/>
        </p:nvSpPr>
        <p:spPr>
          <a:xfrm>
            <a:off x="1678657" y="4978360"/>
            <a:ext cx="6373143" cy="812840"/>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781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endParaRPr sz="7200" i="0" u="none" strike="noStrike" cap="none" dirty="0">
              <a:solidFill>
                <a:srgbClr val="034092"/>
              </a:solidFill>
              <a:latin typeface="+mj-lt"/>
              <a:ea typeface="Lora"/>
              <a:cs typeface="Lora"/>
              <a:sym typeface="Lora"/>
            </a:endParaRPr>
          </a:p>
        </p:txBody>
      </p:sp>
      <p:sp>
        <p:nvSpPr>
          <p:cNvPr id="7" name="Arrow: Right 6">
            <a:extLst>
              <a:ext uri="{FF2B5EF4-FFF2-40B4-BE49-F238E27FC236}">
                <a16:creationId xmlns:a16="http://schemas.microsoft.com/office/drawing/2014/main" id="{8646236E-E7BE-4F9E-AC5F-2E5673EF638B}"/>
              </a:ext>
            </a:extLst>
          </p:cNvPr>
          <p:cNvSpPr/>
          <p:nvPr/>
        </p:nvSpPr>
        <p:spPr>
          <a:xfrm>
            <a:off x="832104" y="7641001"/>
            <a:ext cx="16623791" cy="13767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71B77CE-2889-4D38-865A-1E557FD8B0DB}"/>
              </a:ext>
            </a:extLst>
          </p:cNvPr>
          <p:cNvPicPr>
            <a:picLocks noChangeAspect="1"/>
          </p:cNvPicPr>
          <p:nvPr/>
        </p:nvPicPr>
        <p:blipFill>
          <a:blip r:embed="rId3"/>
          <a:stretch>
            <a:fillRect/>
          </a:stretch>
        </p:blipFill>
        <p:spPr>
          <a:xfrm>
            <a:off x="5862912" y="2408555"/>
            <a:ext cx="3782139" cy="5076028"/>
          </a:xfrm>
          <a:prstGeom prst="rect">
            <a:avLst/>
          </a:prstGeom>
        </p:spPr>
      </p:pic>
      <p:pic>
        <p:nvPicPr>
          <p:cNvPr id="3076" name="Picture 4" descr="Elderly man with heart pain on white background Elderly man with heart pain. Acute attack of myocardial infarction or angina pectoris. Heart disease. Flat vector illustration isolated on white background senior chest pain stock illustrations">
            <a:extLst>
              <a:ext uri="{FF2B5EF4-FFF2-40B4-BE49-F238E27FC236}">
                <a16:creationId xmlns:a16="http://schemas.microsoft.com/office/drawing/2014/main" id="{061A858A-B355-459A-BB35-C5192AB450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104" y="2583753"/>
            <a:ext cx="4725632" cy="47256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E60C3B6-A886-4A54-ACC0-DB88ED2AD295}"/>
              </a:ext>
            </a:extLst>
          </p:cNvPr>
          <p:cNvSpPr/>
          <p:nvPr/>
        </p:nvSpPr>
        <p:spPr>
          <a:xfrm>
            <a:off x="832104" y="1035522"/>
            <a:ext cx="15922502" cy="1261949"/>
          </a:xfrm>
          <a:prstGeom prst="rect">
            <a:avLst/>
          </a:prstGeom>
        </p:spPr>
        <p:txBody>
          <a:bodyPr wrap="square">
            <a:spAutoFit/>
          </a:bodyPr>
          <a:lstStyle/>
          <a:p>
            <a:pPr lvl="0">
              <a:lnSpc>
                <a:spcPct val="110030"/>
              </a:lnSpc>
            </a:pPr>
            <a:r>
              <a:rPr lang="en-US" sz="7200" dirty="0" err="1">
                <a:solidFill>
                  <a:srgbClr val="034092"/>
                </a:solidFill>
                <a:latin typeface="DFKai-SB" panose="03000509000000000000" pitchFamily="49" charset="-120"/>
                <a:ea typeface="DFKai-SB" panose="03000509000000000000" pitchFamily="49" charset="-120"/>
                <a:cs typeface="Lora"/>
                <a:sym typeface="Lora"/>
              </a:rPr>
              <a:t>什麼時候可以使用健康應用程式</a:t>
            </a:r>
            <a:r>
              <a:rPr lang="zh-TW" altLang="en-US" sz="7200" dirty="0">
                <a:solidFill>
                  <a:srgbClr val="034092"/>
                </a:solidFill>
                <a:latin typeface="DFKai-SB" panose="03000509000000000000" pitchFamily="49" charset="-120"/>
                <a:ea typeface="DFKai-SB" panose="03000509000000000000" pitchFamily="49" charset="-120"/>
                <a:cs typeface="Lora"/>
                <a:sym typeface="Lora"/>
              </a:rPr>
              <a:t>？</a:t>
            </a:r>
            <a:endParaRPr lang="en-US" sz="7200" dirty="0">
              <a:solidFill>
                <a:srgbClr val="034092"/>
              </a:solidFill>
              <a:latin typeface="DFKai-SB" panose="03000509000000000000" pitchFamily="49" charset="-120"/>
              <a:ea typeface="DFKai-SB" panose="03000509000000000000" pitchFamily="49" charset="-120"/>
              <a:cs typeface="Lora"/>
              <a:sym typeface="Lora"/>
            </a:endParaRPr>
          </a:p>
        </p:txBody>
      </p:sp>
      <p:pic>
        <p:nvPicPr>
          <p:cNvPr id="1026" name="Picture 2" descr="Tab vector icon Tab vector icon EMR messaging system app stock illustrations">
            <a:extLst>
              <a:ext uri="{FF2B5EF4-FFF2-40B4-BE49-F238E27FC236}">
                <a16:creationId xmlns:a16="http://schemas.microsoft.com/office/drawing/2014/main" id="{F6BF75E2-238E-4BF5-BD17-D45E3005D70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9297" t="27146" r="5604" b="25354"/>
          <a:stretch/>
        </p:blipFill>
        <p:spPr bwMode="auto">
          <a:xfrm>
            <a:off x="9950227" y="3049159"/>
            <a:ext cx="3582893" cy="42546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boratory requisition form with empty space, illustration Laboratory requisition form with empty space, illustration lab requisition stock illustrations">
            <a:extLst>
              <a:ext uri="{FF2B5EF4-FFF2-40B4-BE49-F238E27FC236}">
                <a16:creationId xmlns:a16="http://schemas.microsoft.com/office/drawing/2014/main" id="{2F0D2B8F-8539-4D4E-A315-EDF7648FC6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25551" y="3259402"/>
            <a:ext cx="2782289" cy="393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383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endParaRPr sz="7200" i="0" u="none" strike="noStrike" cap="none" dirty="0">
              <a:solidFill>
                <a:srgbClr val="034092"/>
              </a:solidFill>
              <a:latin typeface="+mj-lt"/>
              <a:ea typeface="Lora"/>
              <a:cs typeface="Lora"/>
              <a:sym typeface="Lora"/>
            </a:endParaRPr>
          </a:p>
        </p:txBody>
      </p:sp>
      <p:sp>
        <p:nvSpPr>
          <p:cNvPr id="7" name="Arrow: Right 6">
            <a:extLst>
              <a:ext uri="{FF2B5EF4-FFF2-40B4-BE49-F238E27FC236}">
                <a16:creationId xmlns:a16="http://schemas.microsoft.com/office/drawing/2014/main" id="{8646236E-E7BE-4F9E-AC5F-2E5673EF638B}"/>
              </a:ext>
            </a:extLst>
          </p:cNvPr>
          <p:cNvSpPr/>
          <p:nvPr/>
        </p:nvSpPr>
        <p:spPr>
          <a:xfrm>
            <a:off x="832104" y="7445053"/>
            <a:ext cx="16623791" cy="13767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Elderly man with heart pain on white background Elderly man with heart pain. Acute attack of myocardial infarction or angina pectoris. Heart disease. Flat vector illustration isolated on white background senior chest pain stock illustrations">
            <a:extLst>
              <a:ext uri="{FF2B5EF4-FFF2-40B4-BE49-F238E27FC236}">
                <a16:creationId xmlns:a16="http://schemas.microsoft.com/office/drawing/2014/main" id="{061A858A-B355-459A-BB35-C5192AB45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21" y="3535389"/>
            <a:ext cx="4032192" cy="403219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lood pressure icon Blood pressure concept with blood pressure meter and heart hypertension stock illustrations">
            <a:extLst>
              <a:ext uri="{FF2B5EF4-FFF2-40B4-BE49-F238E27FC236}">
                <a16:creationId xmlns:a16="http://schemas.microsoft.com/office/drawing/2014/main" id="{AC551BF1-C207-4B0C-8946-A8313A9BB7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960" t="9322" r="12933" b="11306"/>
          <a:stretch/>
        </p:blipFill>
        <p:spPr bwMode="auto">
          <a:xfrm>
            <a:off x="5443460" y="3691223"/>
            <a:ext cx="3570355" cy="387635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ills Jar A pills jar flat icon download pills stock illustrations">
            <a:extLst>
              <a:ext uri="{FF2B5EF4-FFF2-40B4-BE49-F238E27FC236}">
                <a16:creationId xmlns:a16="http://schemas.microsoft.com/office/drawing/2014/main" id="{64686D1D-297A-4A0F-AAD3-D07EF2CD33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5972" y="3968496"/>
            <a:ext cx="3599084" cy="35990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E60C3B6-A886-4A54-ACC0-DB88ED2AD295}"/>
              </a:ext>
            </a:extLst>
          </p:cNvPr>
          <p:cNvSpPr/>
          <p:nvPr/>
        </p:nvSpPr>
        <p:spPr>
          <a:xfrm>
            <a:off x="832104" y="1035522"/>
            <a:ext cx="15922502" cy="1216615"/>
          </a:xfrm>
          <a:prstGeom prst="rect">
            <a:avLst/>
          </a:prstGeom>
        </p:spPr>
        <p:txBody>
          <a:bodyPr wrap="square">
            <a:spAutoFit/>
          </a:bodyPr>
          <a:lstStyle/>
          <a:p>
            <a:pPr lvl="0">
              <a:lnSpc>
                <a:spcPct val="110030"/>
              </a:lnSpc>
            </a:pPr>
            <a:r>
              <a:rPr lang="en-US" sz="7200" dirty="0" err="1">
                <a:solidFill>
                  <a:srgbClr val="034092"/>
                </a:solidFill>
                <a:latin typeface="DFKai-SB" panose="03000509000000000000" pitchFamily="49" charset="-120"/>
                <a:ea typeface="DFKai-SB" panose="03000509000000000000" pitchFamily="49" charset="-120"/>
                <a:cs typeface="Lora"/>
                <a:sym typeface="Lora"/>
              </a:rPr>
              <a:t>什麼時候可以使用健康應用程式</a:t>
            </a:r>
            <a:r>
              <a:rPr lang="zh-TW" altLang="en-US" sz="7200" dirty="0">
                <a:solidFill>
                  <a:srgbClr val="034092"/>
                </a:solidFill>
                <a:latin typeface="DFKai-SB" panose="03000509000000000000" pitchFamily="49" charset="-120"/>
                <a:ea typeface="DFKai-SB" panose="03000509000000000000" pitchFamily="49" charset="-120"/>
                <a:cs typeface="Lora"/>
                <a:sym typeface="Lora"/>
              </a:rPr>
              <a:t>？</a:t>
            </a:r>
            <a:endParaRPr lang="en-US" sz="7200" dirty="0">
              <a:solidFill>
                <a:srgbClr val="034092"/>
              </a:solidFill>
              <a:latin typeface="DFKai-SB" panose="03000509000000000000" pitchFamily="49" charset="-120"/>
              <a:ea typeface="DFKai-SB" panose="03000509000000000000" pitchFamily="49" charset="-120"/>
              <a:cs typeface="Lora"/>
              <a:sym typeface="Lora"/>
            </a:endParaRPr>
          </a:p>
        </p:txBody>
      </p:sp>
      <p:pic>
        <p:nvPicPr>
          <p:cNvPr id="2050" name="Picture 2" descr="Yoga Different People Elderly woman doing yoga in lotus pose on mat, old lady doing sport exercise and meditation. Female flat character and potted flower on white background, vector illustration meditation stock illustrations">
            <a:extLst>
              <a:ext uri="{FF2B5EF4-FFF2-40B4-BE49-F238E27FC236}">
                <a16:creationId xmlns:a16="http://schemas.microsoft.com/office/drawing/2014/main" id="{0A8EA5A1-C5CA-4E4A-B1D1-4541D298852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157" t="22313" r="34942" b="17433"/>
          <a:stretch/>
        </p:blipFill>
        <p:spPr bwMode="auto">
          <a:xfrm>
            <a:off x="14136010" y="4240973"/>
            <a:ext cx="3031133" cy="332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294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5" name="Rectangle 4">
            <a:extLst>
              <a:ext uri="{FF2B5EF4-FFF2-40B4-BE49-F238E27FC236}">
                <a16:creationId xmlns:a16="http://schemas.microsoft.com/office/drawing/2014/main" id="{C673131D-D3D7-4BAF-B6E5-D4214CC6F7C7}"/>
              </a:ext>
            </a:extLst>
          </p:cNvPr>
          <p:cNvSpPr/>
          <p:nvPr/>
        </p:nvSpPr>
        <p:spPr>
          <a:xfrm>
            <a:off x="14035482" y="6814092"/>
            <a:ext cx="2159566" cy="307777"/>
          </a:xfrm>
          <a:prstGeom prst="rect">
            <a:avLst/>
          </a:prstGeom>
        </p:spPr>
        <p:txBody>
          <a:bodyPr wrap="none">
            <a:spAutoFit/>
          </a:bodyPr>
          <a:lstStyle/>
          <a:p>
            <a:r>
              <a:rPr lang="en-US">
                <a:solidFill>
                  <a:schemeClr val="bg1">
                    <a:lumMod val="95000"/>
                  </a:schemeClr>
                </a:solidFill>
                <a:latin typeface="DFKai-SB" panose="03000509000000000000" pitchFamily="49" charset="-120"/>
                <a:ea typeface="DFKai-SB" panose="03000509000000000000" pitchFamily="49" charset="-120"/>
              </a:rPr>
              <a:t>(Author unknown, n.d.)</a:t>
            </a:r>
          </a:p>
        </p:txBody>
      </p:sp>
      <p:pic>
        <p:nvPicPr>
          <p:cNvPr id="3074" name="Picture 2" descr="Young woman in headphones meditating sitting lotus pose listening audio meditation or relax music Woman meditating in headphones. Young female sitting lotus pose listening audio meditation. Music for relax. Mental health, self care, zen yoga, leisure vector illustration. Harmony, balance concept mindful apps stock illustrations">
            <a:extLst>
              <a:ext uri="{FF2B5EF4-FFF2-40B4-BE49-F238E27FC236}">
                <a16:creationId xmlns:a16="http://schemas.microsoft.com/office/drawing/2014/main" id="{8A64A84A-F79B-41AA-B0D6-D4C5A14B2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892" y="2374983"/>
            <a:ext cx="3099117" cy="24256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C301110-3FD5-4AFE-8079-BBA62FA5DE25}"/>
              </a:ext>
            </a:extLst>
          </p:cNvPr>
          <p:cNvSpPr txBox="1"/>
          <p:nvPr/>
        </p:nvSpPr>
        <p:spPr>
          <a:xfrm>
            <a:off x="666750" y="4976548"/>
            <a:ext cx="3581401" cy="584775"/>
          </a:xfrm>
          <a:prstGeom prst="rect">
            <a:avLst/>
          </a:prstGeom>
          <a:noFill/>
        </p:spPr>
        <p:txBody>
          <a:bodyPr wrap="square" rtlCol="0">
            <a:spAutoFit/>
          </a:bodyPr>
          <a:lstStyle/>
          <a:p>
            <a:pPr algn="ctr"/>
            <a:r>
              <a:rPr lang="en-US" sz="3200" dirty="0" err="1">
                <a:latin typeface="DFKai-SB" panose="03000509000000000000" pitchFamily="49" charset="-120"/>
                <a:ea typeface="DFKai-SB" panose="03000509000000000000" pitchFamily="49" charset="-120"/>
              </a:rPr>
              <a:t>心理健康</a:t>
            </a:r>
            <a:endParaRPr lang="en-US" sz="3200" dirty="0">
              <a:latin typeface="DFKai-SB" panose="03000509000000000000" pitchFamily="49" charset="-120"/>
              <a:ea typeface="DFKai-SB" panose="03000509000000000000" pitchFamily="49" charset="-120"/>
            </a:endParaRPr>
          </a:p>
        </p:txBody>
      </p:sp>
      <p:pic>
        <p:nvPicPr>
          <p:cNvPr id="3076" name="Picture 4" descr="Capsules flat icon. Medicine pills vector illustration isolated on white. Vitamin gradient style design, designed for web and app. Eps 10. Capsules flat icon. Medicine pills vector illustration isolated on white. Vitamin gradient style design, designed for web and app. Eps 10 pills apps stock illustrations">
            <a:extLst>
              <a:ext uri="{FF2B5EF4-FFF2-40B4-BE49-F238E27FC236}">
                <a16:creationId xmlns:a16="http://schemas.microsoft.com/office/drawing/2014/main" id="{D86A3552-2946-4D70-8AB7-E1FEA7AA1E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328" y="2073316"/>
            <a:ext cx="3028950" cy="3028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FBDB1B2-6469-46F0-8757-A775E9276B1C}"/>
              </a:ext>
            </a:extLst>
          </p:cNvPr>
          <p:cNvSpPr txBox="1"/>
          <p:nvPr/>
        </p:nvSpPr>
        <p:spPr>
          <a:xfrm>
            <a:off x="6067827" y="4976547"/>
            <a:ext cx="4933951" cy="584775"/>
          </a:xfrm>
          <a:prstGeom prst="rect">
            <a:avLst/>
          </a:prstGeom>
          <a:noFill/>
        </p:spPr>
        <p:txBody>
          <a:bodyPr wrap="square" rtlCol="0">
            <a:spAutoFit/>
          </a:bodyPr>
          <a:lstStyle/>
          <a:p>
            <a:pPr algn="ctr"/>
            <a:r>
              <a:rPr lang="en-US" sz="3200" dirty="0" err="1">
                <a:latin typeface="DFKai-SB" panose="03000509000000000000" pitchFamily="49" charset="-120"/>
                <a:ea typeface="DFKai-SB" panose="03000509000000000000" pitchFamily="49" charset="-120"/>
              </a:rPr>
              <a:t>藥物管理</a:t>
            </a:r>
            <a:endParaRPr lang="en-US" sz="3200" dirty="0">
              <a:latin typeface="DFKai-SB" panose="03000509000000000000" pitchFamily="49" charset="-120"/>
              <a:ea typeface="DFKai-SB" panose="03000509000000000000" pitchFamily="49" charset="-120"/>
            </a:endParaRPr>
          </a:p>
        </p:txBody>
      </p:sp>
      <p:pic>
        <p:nvPicPr>
          <p:cNvPr id="3078" name="Picture 6" descr="Young Woman Sleeping with Smartphone on Bed Vector Illustration of a Young Woman Sleeping with Smartphone on Bed, laying in her pajamas on the bed in her room. She fell asleep with the phone in her hand. Waiting for a call. sleep app stock illustrations">
            <a:extLst>
              <a:ext uri="{FF2B5EF4-FFF2-40B4-BE49-F238E27FC236}">
                <a16:creationId xmlns:a16="http://schemas.microsoft.com/office/drawing/2014/main" id="{B9195C27-C1A2-4795-A340-CEC9DCF766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0314" y="2395166"/>
            <a:ext cx="3833660" cy="24054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7A8A561-4402-4EB3-A549-5CA8D2A6A92A}"/>
              </a:ext>
            </a:extLst>
          </p:cNvPr>
          <p:cNvSpPr/>
          <p:nvPr/>
        </p:nvSpPr>
        <p:spPr>
          <a:xfrm>
            <a:off x="14083226" y="4880523"/>
            <a:ext cx="1210589" cy="584775"/>
          </a:xfrm>
          <a:prstGeom prst="rect">
            <a:avLst/>
          </a:prstGeom>
        </p:spPr>
        <p:txBody>
          <a:bodyPr wrap="none">
            <a:spAutoFit/>
          </a:bodyPr>
          <a:lstStyle/>
          <a:p>
            <a:pPr algn="ctr"/>
            <a:r>
              <a:rPr lang="en-US" sz="3200" dirty="0" err="1">
                <a:latin typeface="DFKai-SB" panose="03000509000000000000" pitchFamily="49" charset="-120"/>
                <a:ea typeface="DFKai-SB" panose="03000509000000000000" pitchFamily="49" charset="-120"/>
              </a:rPr>
              <a:t>睡眠</a:t>
            </a:r>
            <a:r>
              <a:rPr lang="en-US" sz="3200" dirty="0">
                <a:latin typeface="DFKai-SB" panose="03000509000000000000" pitchFamily="49" charset="-120"/>
                <a:ea typeface="DFKai-SB" panose="03000509000000000000" pitchFamily="49" charset="-120"/>
              </a:rPr>
              <a:t> </a:t>
            </a:r>
            <a:endParaRPr lang="en-US" dirty="0">
              <a:latin typeface="DFKai-SB" panose="03000509000000000000" pitchFamily="49" charset="-120"/>
              <a:ea typeface="DFKai-SB" panose="03000509000000000000" pitchFamily="49" charset="-120"/>
            </a:endParaRPr>
          </a:p>
        </p:txBody>
      </p:sp>
      <p:pic>
        <p:nvPicPr>
          <p:cNvPr id="3084" name="Picture 12" descr="Set of 3d Dumbbells Set, Realistic Detailed Close Up View Isolated on White Background. Sport Element of Fitness Dumbbell Set of 3d Dumbbells Set, Realistic Detailed Close Up View Isolated on White Background. Sport Element. Vector illustration of Fitness Dumbbell weights stock illustrations">
            <a:extLst>
              <a:ext uri="{FF2B5EF4-FFF2-40B4-BE49-F238E27FC236}">
                <a16:creationId xmlns:a16="http://schemas.microsoft.com/office/drawing/2014/main" id="{F5FE3E7D-4EFC-4B6C-B858-2A8215E774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892" y="6186991"/>
            <a:ext cx="3009901" cy="30099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6F9444B-8D14-42E6-8256-E03232783ECF}"/>
              </a:ext>
            </a:extLst>
          </p:cNvPr>
          <p:cNvSpPr/>
          <p:nvPr/>
        </p:nvSpPr>
        <p:spPr>
          <a:xfrm>
            <a:off x="1578844" y="9219123"/>
            <a:ext cx="1005403" cy="584775"/>
          </a:xfrm>
          <a:prstGeom prst="rect">
            <a:avLst/>
          </a:prstGeom>
        </p:spPr>
        <p:txBody>
          <a:bodyPr wrap="none">
            <a:spAutoFit/>
          </a:bodyPr>
          <a:lstStyle/>
          <a:p>
            <a:r>
              <a:rPr lang="en-US" sz="3200" dirty="0" err="1">
                <a:latin typeface="DFKai-SB" panose="03000509000000000000" pitchFamily="49" charset="-120"/>
                <a:ea typeface="DFKai-SB" panose="03000509000000000000" pitchFamily="49" charset="-120"/>
              </a:rPr>
              <a:t>運動</a:t>
            </a:r>
            <a:endParaRPr lang="en-US" sz="3200" dirty="0">
              <a:latin typeface="DFKai-SB" panose="03000509000000000000" pitchFamily="49" charset="-120"/>
              <a:ea typeface="DFKai-SB" panose="03000509000000000000" pitchFamily="49" charset="-120"/>
            </a:endParaRPr>
          </a:p>
        </p:txBody>
      </p:sp>
      <p:sp>
        <p:nvSpPr>
          <p:cNvPr id="9" name="TextBox 8">
            <a:extLst>
              <a:ext uri="{FF2B5EF4-FFF2-40B4-BE49-F238E27FC236}">
                <a16:creationId xmlns:a16="http://schemas.microsoft.com/office/drawing/2014/main" id="{716CF515-9D7D-40CE-8C4D-896C5C8EEE16}"/>
              </a:ext>
            </a:extLst>
          </p:cNvPr>
          <p:cNvSpPr txBox="1"/>
          <p:nvPr/>
        </p:nvSpPr>
        <p:spPr>
          <a:xfrm>
            <a:off x="12227094" y="9256764"/>
            <a:ext cx="4638675" cy="584775"/>
          </a:xfrm>
          <a:prstGeom prst="rect">
            <a:avLst/>
          </a:prstGeom>
          <a:noFill/>
        </p:spPr>
        <p:txBody>
          <a:bodyPr wrap="square" rtlCol="0">
            <a:spAutoFit/>
          </a:bodyPr>
          <a:lstStyle/>
          <a:p>
            <a:pPr algn="ctr"/>
            <a:r>
              <a:rPr lang="en-US" sz="3200" dirty="0" err="1">
                <a:latin typeface="DFKai-SB" panose="03000509000000000000" pitchFamily="49" charset="-120"/>
                <a:ea typeface="DFKai-SB" panose="03000509000000000000" pitchFamily="49" charset="-120"/>
              </a:rPr>
              <a:t>獲取醫療服務</a:t>
            </a:r>
            <a:endParaRPr lang="en-US" dirty="0">
              <a:latin typeface="DFKai-SB" panose="03000509000000000000" pitchFamily="49" charset="-120"/>
              <a:ea typeface="DFKai-SB" panose="03000509000000000000" pitchFamily="49" charset="-120"/>
            </a:endParaRPr>
          </a:p>
        </p:txBody>
      </p:sp>
      <p:sp>
        <p:nvSpPr>
          <p:cNvPr id="11" name="TextBox 10">
            <a:extLst>
              <a:ext uri="{FF2B5EF4-FFF2-40B4-BE49-F238E27FC236}">
                <a16:creationId xmlns:a16="http://schemas.microsoft.com/office/drawing/2014/main" id="{E70CDF53-AFAE-43BE-80C9-B50523B31AB3}"/>
              </a:ext>
            </a:extLst>
          </p:cNvPr>
          <p:cNvSpPr txBox="1"/>
          <p:nvPr/>
        </p:nvSpPr>
        <p:spPr>
          <a:xfrm>
            <a:off x="6648415" y="9256765"/>
            <a:ext cx="3888214" cy="584775"/>
          </a:xfrm>
          <a:prstGeom prst="rect">
            <a:avLst/>
          </a:prstGeom>
          <a:noFill/>
        </p:spPr>
        <p:txBody>
          <a:bodyPr wrap="square" rtlCol="0">
            <a:spAutoFit/>
          </a:bodyPr>
          <a:lstStyle/>
          <a:p>
            <a:pPr algn="ctr"/>
            <a:r>
              <a:rPr lang="en-US" sz="3200" dirty="0" err="1">
                <a:latin typeface="DFKai-SB" panose="03000509000000000000" pitchFamily="49" charset="-120"/>
                <a:ea typeface="DFKai-SB" panose="03000509000000000000" pitchFamily="49" charset="-120"/>
              </a:rPr>
              <a:t>追蹤健康</a:t>
            </a:r>
            <a:endParaRPr lang="en-US" sz="3200" dirty="0">
              <a:latin typeface="DFKai-SB" panose="03000509000000000000" pitchFamily="49" charset="-120"/>
              <a:ea typeface="DFKai-SB" panose="03000509000000000000" pitchFamily="49" charset="-120"/>
            </a:endParaRPr>
          </a:p>
        </p:txBody>
      </p:sp>
      <p:pic>
        <p:nvPicPr>
          <p:cNvPr id="3090" name="Picture 18" descr="Person monitoring heart beat rate and blood pressure app via mobile cell phone vector flat cartoon, man tracking or checking health information on smartphone, pulse healthcare test icon, ecg heartbeat Person monitoring heart beat rate and blood pressure app via mobile cell phone vector flat cartoon, man tracking or checking health info on smartphone, pulse healthcare test icon, ecg heartbeat image health tracking stock illustrations">
            <a:extLst>
              <a:ext uri="{FF2B5EF4-FFF2-40B4-BE49-F238E27FC236}">
                <a16:creationId xmlns:a16="http://schemas.microsoft.com/office/drawing/2014/main" id="{7499E3A9-A5AC-4138-B364-C0B469A0B3F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435" t="7190" r="16917" b="24657"/>
          <a:stretch/>
        </p:blipFill>
        <p:spPr bwMode="auto">
          <a:xfrm>
            <a:off x="7186248" y="6373488"/>
            <a:ext cx="2723892" cy="2744269"/>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149;p18">
            <a:extLst>
              <a:ext uri="{FF2B5EF4-FFF2-40B4-BE49-F238E27FC236}">
                <a16:creationId xmlns:a16="http://schemas.microsoft.com/office/drawing/2014/main" id="{E93E23BD-6217-4507-87FE-20CACB252A0A}"/>
              </a:ext>
            </a:extLst>
          </p:cNvPr>
          <p:cNvSpPr txBox="1"/>
          <p:nvPr/>
        </p:nvSpPr>
        <p:spPr>
          <a:xfrm>
            <a:off x="1078160" y="817923"/>
            <a:ext cx="14622283" cy="1392293"/>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dirty="0" err="1">
                <a:solidFill>
                  <a:srgbClr val="034092"/>
                </a:solidFill>
                <a:latin typeface="DFKai-SB" panose="03000509000000000000" pitchFamily="49" charset="-120"/>
                <a:ea typeface="DFKai-SB" panose="03000509000000000000" pitchFamily="49" charset="-120"/>
                <a:cs typeface="Lora"/>
                <a:sym typeface="Lora"/>
              </a:rPr>
              <a:t>如何以應用程式管理您的健康</a:t>
            </a:r>
            <a:r>
              <a:rPr lang="zh-TW" altLang="en-US" sz="7200" dirty="0">
                <a:solidFill>
                  <a:srgbClr val="034092"/>
                </a:solidFill>
                <a:latin typeface="DFKai-SB" panose="03000509000000000000" pitchFamily="49" charset="-120"/>
                <a:ea typeface="DFKai-SB" panose="03000509000000000000" pitchFamily="49" charset="-120"/>
                <a:cs typeface="Lora"/>
                <a:sym typeface="Lora"/>
              </a:rPr>
              <a:t>？</a:t>
            </a:r>
            <a:endParaRPr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pic>
        <p:nvPicPr>
          <p:cNvPr id="4" name="Picture 2" descr="image">
            <a:extLst>
              <a:ext uri="{FF2B5EF4-FFF2-40B4-BE49-F238E27FC236}">
                <a16:creationId xmlns:a16="http://schemas.microsoft.com/office/drawing/2014/main" id="{94239726-8B0D-4877-B593-06F2205826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80314" y="6758912"/>
            <a:ext cx="3932236" cy="224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543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3074" name="Picture 2" descr="Young woman in headphones meditating sitting lotus pose listening audio meditation or relax music Woman meditating in headphones. Young female sitting lotus pose listening audio meditation. Music for relax. Mental health, self care, zen yoga, leisure vector illustration. Harmony, balance concept mindful apps stock illustrations">
            <a:extLst>
              <a:ext uri="{FF2B5EF4-FFF2-40B4-BE49-F238E27FC236}">
                <a16:creationId xmlns:a16="http://schemas.microsoft.com/office/drawing/2014/main" id="{8A64A84A-F79B-41AA-B0D6-D4C5A14B2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160" y="2670048"/>
            <a:ext cx="3099117" cy="24256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C301110-3FD5-4AFE-8079-BBA62FA5DE25}"/>
              </a:ext>
            </a:extLst>
          </p:cNvPr>
          <p:cNvSpPr txBox="1"/>
          <p:nvPr/>
        </p:nvSpPr>
        <p:spPr>
          <a:xfrm>
            <a:off x="837018" y="5246054"/>
            <a:ext cx="3581401" cy="584775"/>
          </a:xfrm>
          <a:prstGeom prst="rect">
            <a:avLst/>
          </a:prstGeom>
          <a:noFill/>
        </p:spPr>
        <p:txBody>
          <a:bodyPr wrap="square" rtlCol="0">
            <a:spAutoFit/>
          </a:bodyPr>
          <a:lstStyle/>
          <a:p>
            <a:pPr algn="ctr"/>
            <a:r>
              <a:rPr lang="en-US" sz="3200" dirty="0" err="1">
                <a:latin typeface="DFKai-SB" panose="03000509000000000000" pitchFamily="49" charset="-120"/>
                <a:ea typeface="DFKai-SB" panose="03000509000000000000" pitchFamily="49" charset="-120"/>
              </a:rPr>
              <a:t>心理健康</a:t>
            </a:r>
            <a:endParaRPr lang="en-US" sz="3200" dirty="0">
              <a:latin typeface="DFKai-SB" panose="03000509000000000000" pitchFamily="49" charset="-120"/>
              <a:ea typeface="DFKai-SB" panose="03000509000000000000" pitchFamily="49" charset="-120"/>
            </a:endParaRPr>
          </a:p>
        </p:txBody>
      </p:sp>
      <p:pic>
        <p:nvPicPr>
          <p:cNvPr id="3076" name="Picture 4" descr="Capsules flat icon. Medicine pills vector illustration isolated on white. Vitamin gradient style design, designed for web and app. Eps 10. Capsules flat icon. Medicine pills vector illustration isolated on white. Vitamin gradient style design, designed for web and app. Eps 10 pills apps stock illustrations">
            <a:extLst>
              <a:ext uri="{FF2B5EF4-FFF2-40B4-BE49-F238E27FC236}">
                <a16:creationId xmlns:a16="http://schemas.microsoft.com/office/drawing/2014/main" id="{D86A3552-2946-4D70-8AB7-E1FEA7AA1E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059" y="6336395"/>
            <a:ext cx="3028950" cy="3028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FBDB1B2-6469-46F0-8757-A775E9276B1C}"/>
              </a:ext>
            </a:extLst>
          </p:cNvPr>
          <p:cNvSpPr txBox="1"/>
          <p:nvPr/>
        </p:nvSpPr>
        <p:spPr>
          <a:xfrm>
            <a:off x="444935" y="9083180"/>
            <a:ext cx="4933951" cy="584775"/>
          </a:xfrm>
          <a:prstGeom prst="rect">
            <a:avLst/>
          </a:prstGeom>
          <a:noFill/>
        </p:spPr>
        <p:txBody>
          <a:bodyPr wrap="square" rtlCol="0">
            <a:spAutoFit/>
          </a:bodyPr>
          <a:lstStyle/>
          <a:p>
            <a:pPr algn="ctr"/>
            <a:r>
              <a:rPr lang="en-US" sz="3200" dirty="0" err="1">
                <a:latin typeface="DFKai-SB" panose="03000509000000000000" pitchFamily="49" charset="-120"/>
                <a:ea typeface="DFKai-SB" panose="03000509000000000000" pitchFamily="49" charset="-120"/>
              </a:rPr>
              <a:t>藥物管理</a:t>
            </a:r>
            <a:endParaRPr lang="en-US" sz="3200" dirty="0">
              <a:latin typeface="DFKai-SB" panose="03000509000000000000" pitchFamily="49" charset="-120"/>
              <a:ea typeface="DFKai-SB" panose="03000509000000000000" pitchFamily="49" charset="-120"/>
            </a:endParaRPr>
          </a:p>
        </p:txBody>
      </p:sp>
      <p:sp>
        <p:nvSpPr>
          <p:cNvPr id="3" name="TextBox 2">
            <a:extLst>
              <a:ext uri="{FF2B5EF4-FFF2-40B4-BE49-F238E27FC236}">
                <a16:creationId xmlns:a16="http://schemas.microsoft.com/office/drawing/2014/main" id="{CA0412DC-D227-4C23-AF30-D7621D8FA59C}"/>
              </a:ext>
            </a:extLst>
          </p:cNvPr>
          <p:cNvSpPr txBox="1"/>
          <p:nvPr/>
        </p:nvSpPr>
        <p:spPr>
          <a:xfrm>
            <a:off x="5846716" y="2521193"/>
            <a:ext cx="10993484" cy="2178673"/>
          </a:xfrm>
          <a:prstGeom prst="rect">
            <a:avLst/>
          </a:prstGeom>
          <a:noFill/>
        </p:spPr>
        <p:txBody>
          <a:bodyPr wrap="square" rtlCol="0">
            <a:spAutoFit/>
          </a:bodyPr>
          <a:lstStyle/>
          <a:p>
            <a:pPr>
              <a:lnSpc>
                <a:spcPct val="130000"/>
              </a:lnSpc>
            </a:pPr>
            <a:r>
              <a:rPr lang="en-US" sz="3600" dirty="0" err="1">
                <a:latin typeface="DFKai-SB" panose="03000509000000000000" pitchFamily="49" charset="-120"/>
                <a:ea typeface="DFKai-SB" panose="03000509000000000000" pitchFamily="49" charset="-120"/>
              </a:rPr>
              <a:t>心理健康應用程式旨在助您積極管理及改善心理健康</a:t>
            </a:r>
            <a:r>
              <a:rPr lang="zh-TW" altLang="en-US" sz="3600" dirty="0">
                <a:latin typeface="DFKai-SB" panose="03000509000000000000" pitchFamily="49" charset="-120"/>
                <a:ea typeface="DFKai-SB" panose="03000509000000000000" pitchFamily="49" charset="-120"/>
              </a:rPr>
              <a:t>。通過獲取相關資源，它能讓您追蹤您的心理狀態，</a:t>
            </a:r>
            <a:r>
              <a:rPr lang="en-US" sz="3600" dirty="0" err="1">
                <a:latin typeface="DFKai-SB" panose="03000509000000000000" pitchFamily="49" charset="-120"/>
                <a:ea typeface="DFKai-SB" panose="03000509000000000000" pitchFamily="49" charset="-120"/>
              </a:rPr>
              <a:t>調節您的思維和情緒</a:t>
            </a:r>
            <a:r>
              <a:rPr lang="zh-TW" altLang="en-US" sz="3600" dirty="0">
                <a:latin typeface="DFKai-SB" panose="03000509000000000000" pitchFamily="49" charset="-120"/>
                <a:ea typeface="DFKai-SB" panose="03000509000000000000" pitchFamily="49" charset="-120"/>
              </a:rPr>
              <a:t>，同時協助您管理心理健康問題。</a:t>
            </a:r>
            <a:endParaRPr lang="en-US" sz="3600" dirty="0">
              <a:latin typeface="DFKai-SB" panose="03000509000000000000" pitchFamily="49" charset="-120"/>
              <a:ea typeface="DFKai-SB" panose="03000509000000000000" pitchFamily="49" charset="-120"/>
            </a:endParaRPr>
          </a:p>
        </p:txBody>
      </p:sp>
      <p:sp>
        <p:nvSpPr>
          <p:cNvPr id="5" name="Rectangle 4">
            <a:extLst>
              <a:ext uri="{FF2B5EF4-FFF2-40B4-BE49-F238E27FC236}">
                <a16:creationId xmlns:a16="http://schemas.microsoft.com/office/drawing/2014/main" id="{4BADD8C7-1B68-4933-B1A1-AE1D3E75A574}"/>
              </a:ext>
            </a:extLst>
          </p:cNvPr>
          <p:cNvSpPr/>
          <p:nvPr/>
        </p:nvSpPr>
        <p:spPr>
          <a:xfrm>
            <a:off x="5846716" y="7197598"/>
            <a:ext cx="10993484" cy="1458476"/>
          </a:xfrm>
          <a:prstGeom prst="rect">
            <a:avLst/>
          </a:prstGeom>
        </p:spPr>
        <p:txBody>
          <a:bodyPr wrap="square">
            <a:spAutoFit/>
          </a:bodyPr>
          <a:lstStyle/>
          <a:p>
            <a:pPr lvl="0">
              <a:lnSpc>
                <a:spcPct val="130000"/>
              </a:lnSpc>
            </a:pPr>
            <a:r>
              <a:rPr lang="en-US" sz="3600" dirty="0" err="1">
                <a:latin typeface="DFKai-SB" panose="03000509000000000000" pitchFamily="49" charset="-120"/>
                <a:ea typeface="DFKai-SB" panose="03000509000000000000" pitchFamily="49" charset="-120"/>
              </a:rPr>
              <a:t>藥物管理應用程式</a:t>
            </a:r>
            <a:r>
              <a:rPr lang="zh-TW" altLang="en-US" sz="3600" dirty="0">
                <a:latin typeface="DFKai-SB" panose="03000509000000000000" pitchFamily="49" charset="-120"/>
                <a:ea typeface="DFKai-SB" panose="03000509000000000000" pitchFamily="49" charset="-120"/>
              </a:rPr>
              <a:t>會發送提示來幫您遵從藥物，</a:t>
            </a:r>
            <a:r>
              <a:rPr lang="en-US" sz="3600" dirty="0" err="1">
                <a:latin typeface="DFKai-SB" panose="03000509000000000000" pitchFamily="49" charset="-120"/>
                <a:ea typeface="DFKai-SB" panose="03000509000000000000" pitchFamily="49" charset="-120"/>
              </a:rPr>
              <a:t>助您管理及關注自己的藥物及處方</a:t>
            </a:r>
            <a:r>
              <a:rPr lang="zh-TW" altLang="en-US" sz="3600" dirty="0">
                <a:latin typeface="DFKai-SB" panose="03000509000000000000" pitchFamily="49" charset="-120"/>
                <a:ea typeface="DFKai-SB" panose="03000509000000000000" pitchFamily="49" charset="-120"/>
              </a:rPr>
              <a:t>。</a:t>
            </a:r>
            <a:endParaRPr lang="en-US" sz="3600" dirty="0">
              <a:latin typeface="DFKai-SB" panose="03000509000000000000" pitchFamily="49" charset="-120"/>
              <a:ea typeface="DFKai-SB" panose="03000509000000000000" pitchFamily="49" charset="-120"/>
            </a:endParaRPr>
          </a:p>
        </p:txBody>
      </p:sp>
      <p:sp>
        <p:nvSpPr>
          <p:cNvPr id="9" name="Google Shape;149;p18">
            <a:extLst>
              <a:ext uri="{FF2B5EF4-FFF2-40B4-BE49-F238E27FC236}">
                <a16:creationId xmlns:a16="http://schemas.microsoft.com/office/drawing/2014/main" id="{61F37163-A5D2-49C5-8E07-88E906E6630D}"/>
              </a:ext>
            </a:extLst>
          </p:cNvPr>
          <p:cNvSpPr txBox="1"/>
          <p:nvPr/>
        </p:nvSpPr>
        <p:spPr>
          <a:xfrm>
            <a:off x="1078160" y="817923"/>
            <a:ext cx="14622283" cy="1392293"/>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如何以應用程式管理您的健康？</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4104604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7" name="Picture 6" descr="Young Woman Sleeping with Smartphone on Bed Vector Illustration of a Young Woman Sleeping with Smartphone on Bed, laying in her pajamas on the bed in her room. She fell asleep with the phone in her hand. Waiting for a call. sleep app stock illustrations">
            <a:extLst>
              <a:ext uri="{FF2B5EF4-FFF2-40B4-BE49-F238E27FC236}">
                <a16:creationId xmlns:a16="http://schemas.microsoft.com/office/drawing/2014/main" id="{0CB97B65-AABA-4FDD-A2C1-1BF6BF1AC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059" y="2660700"/>
            <a:ext cx="4180502" cy="26230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9205FEF-45AB-4A05-9F4C-E9E190D92BAF}"/>
              </a:ext>
            </a:extLst>
          </p:cNvPr>
          <p:cNvSpPr/>
          <p:nvPr/>
        </p:nvSpPr>
        <p:spPr>
          <a:xfrm>
            <a:off x="2157513" y="5364977"/>
            <a:ext cx="1210589" cy="584775"/>
          </a:xfrm>
          <a:prstGeom prst="rect">
            <a:avLst/>
          </a:prstGeom>
        </p:spPr>
        <p:txBody>
          <a:bodyPr wrap="none">
            <a:spAutoFit/>
          </a:bodyPr>
          <a:lstStyle/>
          <a:p>
            <a:pPr algn="ctr"/>
            <a:r>
              <a:rPr lang="en-US" sz="3200" dirty="0" err="1">
                <a:latin typeface="DFKai-SB" panose="03000509000000000000" pitchFamily="49" charset="-120"/>
                <a:ea typeface="DFKai-SB" panose="03000509000000000000" pitchFamily="49" charset="-120"/>
              </a:rPr>
              <a:t>睡眠</a:t>
            </a:r>
            <a:r>
              <a:rPr lang="en-US" sz="3200" dirty="0">
                <a:latin typeface="DFKai-SB" panose="03000509000000000000" pitchFamily="49" charset="-120"/>
                <a:ea typeface="DFKai-SB" panose="03000509000000000000" pitchFamily="49" charset="-120"/>
              </a:rPr>
              <a:t> </a:t>
            </a:r>
            <a:endParaRPr lang="en-US" dirty="0">
              <a:latin typeface="DFKai-SB" panose="03000509000000000000" pitchFamily="49" charset="-120"/>
              <a:ea typeface="DFKai-SB" panose="03000509000000000000" pitchFamily="49" charset="-120"/>
            </a:endParaRPr>
          </a:p>
        </p:txBody>
      </p:sp>
      <p:pic>
        <p:nvPicPr>
          <p:cNvPr id="10" name="Picture 12" descr="Set of 3d Dumbbells Set, Realistic Detailed Close Up View Isolated on White Background. Sport Element of Fitness Dumbbell Set of 3d Dumbbells Set, Realistic Detailed Close Up View Isolated on White Background. Sport Element. Vector illustration of Fitness Dumbbell weights stock illustrations">
            <a:extLst>
              <a:ext uri="{FF2B5EF4-FFF2-40B4-BE49-F238E27FC236}">
                <a16:creationId xmlns:a16="http://schemas.microsoft.com/office/drawing/2014/main" id="{62F4F9BD-CE6F-4873-92B4-AAACCCB307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920" y="6316780"/>
            <a:ext cx="3009901" cy="30099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9838B04D-FF82-4232-A370-8D15340D3256}"/>
              </a:ext>
            </a:extLst>
          </p:cNvPr>
          <p:cNvSpPr/>
          <p:nvPr/>
        </p:nvSpPr>
        <p:spPr>
          <a:xfrm>
            <a:off x="1970299" y="9146141"/>
            <a:ext cx="1005403" cy="584775"/>
          </a:xfrm>
          <a:prstGeom prst="rect">
            <a:avLst/>
          </a:prstGeom>
        </p:spPr>
        <p:txBody>
          <a:bodyPr wrap="none">
            <a:spAutoFit/>
          </a:bodyPr>
          <a:lstStyle/>
          <a:p>
            <a:r>
              <a:rPr lang="en-US" sz="3200" dirty="0" err="1">
                <a:latin typeface="DFKai-SB" panose="03000509000000000000" pitchFamily="49" charset="-120"/>
                <a:ea typeface="DFKai-SB" panose="03000509000000000000" pitchFamily="49" charset="-120"/>
              </a:rPr>
              <a:t>運動</a:t>
            </a:r>
            <a:endParaRPr lang="en-US" sz="3200" dirty="0">
              <a:latin typeface="DFKai-SB" panose="03000509000000000000" pitchFamily="49" charset="-120"/>
              <a:ea typeface="DFKai-SB" panose="03000509000000000000" pitchFamily="49" charset="-120"/>
            </a:endParaRPr>
          </a:p>
        </p:txBody>
      </p:sp>
      <p:sp>
        <p:nvSpPr>
          <p:cNvPr id="3" name="Rectangle 2">
            <a:extLst>
              <a:ext uri="{FF2B5EF4-FFF2-40B4-BE49-F238E27FC236}">
                <a16:creationId xmlns:a16="http://schemas.microsoft.com/office/drawing/2014/main" id="{D8EB8A35-7C7F-445F-9F86-A7BE330EA082}"/>
              </a:ext>
            </a:extLst>
          </p:cNvPr>
          <p:cNvSpPr/>
          <p:nvPr/>
        </p:nvSpPr>
        <p:spPr>
          <a:xfrm>
            <a:off x="6030785" y="2494480"/>
            <a:ext cx="10707815" cy="1458476"/>
          </a:xfrm>
          <a:prstGeom prst="rect">
            <a:avLst/>
          </a:prstGeom>
        </p:spPr>
        <p:txBody>
          <a:bodyPr wrap="square">
            <a:spAutoFit/>
          </a:bodyPr>
          <a:lstStyle/>
          <a:p>
            <a:pPr lvl="0">
              <a:lnSpc>
                <a:spcPct val="130000"/>
              </a:lnSpc>
            </a:pPr>
            <a:r>
              <a:rPr lang="en-US" sz="3600" dirty="0" err="1">
                <a:latin typeface="DFKai-SB" panose="03000509000000000000" pitchFamily="49" charset="-120"/>
                <a:ea typeface="DFKai-SB" panose="03000509000000000000" pitchFamily="49" charset="-120"/>
              </a:rPr>
              <a:t>睡眠管理應用旨在改善您的睡眠質素及時間</a:t>
            </a:r>
            <a:r>
              <a:rPr lang="zh-TW" altLang="en-US" sz="3600" dirty="0">
                <a:latin typeface="DFKai-SB" panose="03000509000000000000" pitchFamily="49" charset="-120"/>
                <a:ea typeface="DFKai-SB" panose="03000509000000000000" pitchFamily="49" charset="-120"/>
              </a:rPr>
              <a:t>，它們通過監測您的睡眠模式來提高您的睡眠品質。</a:t>
            </a:r>
            <a:endParaRPr lang="en-US" sz="3600" dirty="0">
              <a:latin typeface="DFKai-SB" panose="03000509000000000000" pitchFamily="49" charset="-120"/>
              <a:ea typeface="DFKai-SB" panose="03000509000000000000" pitchFamily="49" charset="-120"/>
            </a:endParaRPr>
          </a:p>
        </p:txBody>
      </p:sp>
      <p:sp>
        <p:nvSpPr>
          <p:cNvPr id="8" name="Rectangle 7">
            <a:extLst>
              <a:ext uri="{FF2B5EF4-FFF2-40B4-BE49-F238E27FC236}">
                <a16:creationId xmlns:a16="http://schemas.microsoft.com/office/drawing/2014/main" id="{319E9295-2912-47DB-810A-FB7AB1189355}"/>
              </a:ext>
            </a:extLst>
          </p:cNvPr>
          <p:cNvSpPr/>
          <p:nvPr/>
        </p:nvSpPr>
        <p:spPr>
          <a:xfrm>
            <a:off x="6030785" y="6732745"/>
            <a:ext cx="10707815" cy="1458476"/>
          </a:xfrm>
          <a:prstGeom prst="rect">
            <a:avLst/>
          </a:prstGeom>
        </p:spPr>
        <p:txBody>
          <a:bodyPr wrap="square">
            <a:spAutoFit/>
          </a:bodyPr>
          <a:lstStyle/>
          <a:p>
            <a:pPr lvl="1">
              <a:lnSpc>
                <a:spcPct val="130000"/>
              </a:lnSpc>
            </a:pPr>
            <a:r>
              <a:rPr lang="en-US" sz="3600" dirty="0" err="1">
                <a:latin typeface="DFKai-SB" panose="03000509000000000000" pitchFamily="49" charset="-120"/>
                <a:ea typeface="DFKai-SB" panose="03000509000000000000" pitchFamily="49" charset="-120"/>
              </a:rPr>
              <a:t>運動應用程式會記錄您的運動進展以助您保持躍動及增強您的生理健康</a:t>
            </a:r>
            <a:r>
              <a:rPr lang="zh-TW" altLang="en-US" sz="3600" dirty="0">
                <a:latin typeface="DFKai-SB" panose="03000509000000000000" pitchFamily="49" charset="-120"/>
                <a:ea typeface="DFKai-SB" panose="03000509000000000000" pitchFamily="49" charset="-120"/>
              </a:rPr>
              <a:t>。</a:t>
            </a:r>
            <a:endParaRPr lang="en-US" sz="3600" dirty="0">
              <a:latin typeface="DFKai-SB" panose="03000509000000000000" pitchFamily="49" charset="-120"/>
              <a:ea typeface="DFKai-SB" panose="03000509000000000000" pitchFamily="49" charset="-120"/>
            </a:endParaRPr>
          </a:p>
        </p:txBody>
      </p:sp>
      <p:sp>
        <p:nvSpPr>
          <p:cNvPr id="12" name="Google Shape;149;p18">
            <a:extLst>
              <a:ext uri="{FF2B5EF4-FFF2-40B4-BE49-F238E27FC236}">
                <a16:creationId xmlns:a16="http://schemas.microsoft.com/office/drawing/2014/main" id="{8291F669-CD91-4FED-9854-F2A8BD6D2263}"/>
              </a:ext>
            </a:extLst>
          </p:cNvPr>
          <p:cNvSpPr txBox="1"/>
          <p:nvPr/>
        </p:nvSpPr>
        <p:spPr>
          <a:xfrm>
            <a:off x="1078160" y="817923"/>
            <a:ext cx="14622283" cy="1392293"/>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如何以應用程式管理您的健康？</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796857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8" name="TextBox 7">
            <a:extLst>
              <a:ext uri="{FF2B5EF4-FFF2-40B4-BE49-F238E27FC236}">
                <a16:creationId xmlns:a16="http://schemas.microsoft.com/office/drawing/2014/main" id="{27F9C03C-1255-494B-9C77-88B29C88A3BA}"/>
              </a:ext>
            </a:extLst>
          </p:cNvPr>
          <p:cNvSpPr txBox="1"/>
          <p:nvPr/>
        </p:nvSpPr>
        <p:spPr>
          <a:xfrm>
            <a:off x="613687" y="5790099"/>
            <a:ext cx="3888214" cy="584775"/>
          </a:xfrm>
          <a:prstGeom prst="rect">
            <a:avLst/>
          </a:prstGeom>
          <a:noFill/>
        </p:spPr>
        <p:txBody>
          <a:bodyPr wrap="square" rtlCol="0">
            <a:spAutoFit/>
          </a:bodyPr>
          <a:lstStyle/>
          <a:p>
            <a:pPr algn="ctr"/>
            <a:r>
              <a:rPr lang="en-US" sz="3200" dirty="0" err="1">
                <a:latin typeface="DFKai-SB" panose="03000509000000000000" pitchFamily="49" charset="-120"/>
                <a:ea typeface="DFKai-SB" panose="03000509000000000000" pitchFamily="49" charset="-120"/>
              </a:rPr>
              <a:t>追蹤健康</a:t>
            </a:r>
            <a:endParaRPr lang="en-US" sz="3200" dirty="0">
              <a:latin typeface="DFKai-SB" panose="03000509000000000000" pitchFamily="49" charset="-120"/>
              <a:ea typeface="DFKai-SB" panose="03000509000000000000" pitchFamily="49" charset="-120"/>
            </a:endParaRPr>
          </a:p>
        </p:txBody>
      </p:sp>
      <p:pic>
        <p:nvPicPr>
          <p:cNvPr id="12" name="Picture 18" descr="Person monitoring heart beat rate and blood pressure app via mobile cell phone vector flat cartoon, man tracking or checking health information on smartphone, pulse healthcare test icon, ecg heartbeat Person monitoring heart beat rate and blood pressure app via mobile cell phone vector flat cartoon, man tracking or checking health info on smartphone, pulse healthcare test icon, ecg heartbeat image health tracking stock illustrations">
            <a:extLst>
              <a:ext uri="{FF2B5EF4-FFF2-40B4-BE49-F238E27FC236}">
                <a16:creationId xmlns:a16="http://schemas.microsoft.com/office/drawing/2014/main" id="{EB5F30F0-3044-49D0-9BB2-40F2CEED40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35" t="7190" r="16917" b="24657"/>
          <a:stretch/>
        </p:blipFill>
        <p:spPr bwMode="auto">
          <a:xfrm>
            <a:off x="1099426" y="2682469"/>
            <a:ext cx="3009901" cy="3032418"/>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49;p18">
            <a:extLst>
              <a:ext uri="{FF2B5EF4-FFF2-40B4-BE49-F238E27FC236}">
                <a16:creationId xmlns:a16="http://schemas.microsoft.com/office/drawing/2014/main" id="{3A7AA13B-0B04-45E6-BF1F-2D3843661994}"/>
              </a:ext>
            </a:extLst>
          </p:cNvPr>
          <p:cNvSpPr txBox="1"/>
          <p:nvPr/>
        </p:nvSpPr>
        <p:spPr>
          <a:xfrm>
            <a:off x="1078160" y="817923"/>
            <a:ext cx="14622283" cy="1392293"/>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如何以應用程式管理您的健康？</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6" name="Rectangle 5">
            <a:extLst>
              <a:ext uri="{FF2B5EF4-FFF2-40B4-BE49-F238E27FC236}">
                <a16:creationId xmlns:a16="http://schemas.microsoft.com/office/drawing/2014/main" id="{BFD05822-A375-4ADC-A4BB-AEB8344CA1D3}"/>
              </a:ext>
            </a:extLst>
          </p:cNvPr>
          <p:cNvSpPr/>
          <p:nvPr/>
        </p:nvSpPr>
        <p:spPr>
          <a:xfrm>
            <a:off x="5350301" y="2464123"/>
            <a:ext cx="10753299" cy="2898101"/>
          </a:xfrm>
          <a:prstGeom prst="rect">
            <a:avLst/>
          </a:prstGeom>
        </p:spPr>
        <p:txBody>
          <a:bodyPr wrap="square">
            <a:spAutoFit/>
          </a:bodyPr>
          <a:lstStyle/>
          <a:p>
            <a:pPr lvl="0">
              <a:lnSpc>
                <a:spcPct val="130000"/>
              </a:lnSpc>
            </a:pPr>
            <a:r>
              <a:rPr lang="en-US" sz="3600" dirty="0" err="1">
                <a:latin typeface="DFKai-SB" panose="03000509000000000000" pitchFamily="49" charset="-120"/>
                <a:ea typeface="DFKai-SB" panose="03000509000000000000" pitchFamily="49" charset="-120"/>
              </a:rPr>
              <a:t>追蹤健康應用程式旨在幫助您監測和管理慢性疾病</a:t>
            </a:r>
            <a:r>
              <a:rPr lang="zh-TW" altLang="en-US" sz="3600" dirty="0">
                <a:latin typeface="DFKai-SB" panose="03000509000000000000" pitchFamily="49" charset="-120"/>
                <a:ea typeface="DFKai-SB" panose="03000509000000000000" pitchFamily="49" charset="-120"/>
              </a:rPr>
              <a:t>。它們協助您維持健康及提供自我管理技巧以鼓勵您實踐預防保健。</a:t>
            </a:r>
            <a:br>
              <a:rPr lang="en-US" sz="3600" dirty="0">
                <a:latin typeface="DFKai-SB" panose="03000509000000000000" pitchFamily="49" charset="-120"/>
                <a:ea typeface="DFKai-SB" panose="03000509000000000000" pitchFamily="49" charset="-120"/>
              </a:rPr>
            </a:br>
            <a:endParaRPr lang="en-US" sz="3600" dirty="0">
              <a:latin typeface="DFKai-SB" panose="03000509000000000000" pitchFamily="49" charset="-120"/>
              <a:ea typeface="DFKai-SB" panose="03000509000000000000" pitchFamily="49" charset="-120"/>
            </a:endParaRPr>
          </a:p>
        </p:txBody>
      </p:sp>
      <p:grpSp>
        <p:nvGrpSpPr>
          <p:cNvPr id="3" name="Group 2">
            <a:extLst>
              <a:ext uri="{FF2B5EF4-FFF2-40B4-BE49-F238E27FC236}">
                <a16:creationId xmlns:a16="http://schemas.microsoft.com/office/drawing/2014/main" id="{7E38DE4F-DD96-4679-BBD2-D65F51EFBEEB}"/>
              </a:ext>
            </a:extLst>
          </p:cNvPr>
          <p:cNvGrpSpPr/>
          <p:nvPr/>
        </p:nvGrpSpPr>
        <p:grpSpPr>
          <a:xfrm>
            <a:off x="13391580" y="6519651"/>
            <a:ext cx="1975480" cy="3283701"/>
            <a:chOff x="1582729" y="6399770"/>
            <a:chExt cx="1975480" cy="3283701"/>
          </a:xfrm>
        </p:grpSpPr>
        <p:pic>
          <p:nvPicPr>
            <p:cNvPr id="1026" name="Picture 2" descr="Black Smart Phone symbol for banner, general design print and websites. Illustration vector. Black Smart Phone symbol for banner, general design print and websites. Illustration vector. cellphone clipart stock illustrations">
              <a:extLst>
                <a:ext uri="{FF2B5EF4-FFF2-40B4-BE49-F238E27FC236}">
                  <a16:creationId xmlns:a16="http://schemas.microsoft.com/office/drawing/2014/main" id="{C237AAE3-3C67-4448-8AE5-DE76CE0DB3E6}"/>
                </a:ext>
              </a:extLst>
            </p:cNvPr>
            <p:cNvPicPr>
              <a:picLocks noChangeAspect="1" noChangeArrowheads="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31926" t="15303" r="30563" b="16495"/>
            <a:stretch/>
          </p:blipFill>
          <p:spPr bwMode="auto">
            <a:xfrm>
              <a:off x="1582729" y="6399770"/>
              <a:ext cx="1975480" cy="32837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8C8FCE1-8ED2-4ECE-8067-9A206890856D}"/>
                </a:ext>
              </a:extLst>
            </p:cNvPr>
            <p:cNvSpPr txBox="1"/>
            <p:nvPr/>
          </p:nvSpPr>
          <p:spPr>
            <a:xfrm>
              <a:off x="1672291" y="7494104"/>
              <a:ext cx="1731588" cy="1138773"/>
            </a:xfrm>
            <a:prstGeom prst="rect">
              <a:avLst/>
            </a:prstGeom>
            <a:noFill/>
          </p:spPr>
          <p:txBody>
            <a:bodyPr wrap="square" rtlCol="0">
              <a:spAutoFit/>
            </a:bodyPr>
            <a:lstStyle/>
            <a:p>
              <a:pPr algn="ctr"/>
              <a:r>
                <a:rPr lang="en-US" sz="4000" dirty="0">
                  <a:latin typeface="DFKai-SB" panose="03000509000000000000" pitchFamily="49" charset="-120"/>
                  <a:ea typeface="DFKai-SB" panose="03000509000000000000" pitchFamily="49" charset="-120"/>
                </a:rPr>
                <a:t>6.8</a:t>
              </a:r>
              <a:r>
                <a:rPr lang="en-US" sz="3600" dirty="0">
                  <a:latin typeface="DFKai-SB" panose="03000509000000000000" pitchFamily="49" charset="-120"/>
                  <a:ea typeface="DFKai-SB" panose="03000509000000000000" pitchFamily="49" charset="-120"/>
                </a:rPr>
                <a:t> </a:t>
              </a:r>
              <a:r>
                <a:rPr lang="en-US" sz="2800" dirty="0">
                  <a:latin typeface="DFKai-SB" panose="03000509000000000000" pitchFamily="49" charset="-120"/>
                  <a:ea typeface="DFKai-SB" panose="03000509000000000000" pitchFamily="49" charset="-120"/>
                </a:rPr>
                <a:t>mmol/L</a:t>
              </a:r>
              <a:endParaRPr lang="en-US" sz="3600" dirty="0">
                <a:latin typeface="DFKai-SB" panose="03000509000000000000" pitchFamily="49" charset="-120"/>
                <a:ea typeface="DFKai-SB" panose="03000509000000000000" pitchFamily="49" charset="-120"/>
              </a:endParaRPr>
            </a:p>
          </p:txBody>
        </p:sp>
      </p:grpSp>
      <p:sp>
        <p:nvSpPr>
          <p:cNvPr id="4" name="Rectangle 3">
            <a:extLst>
              <a:ext uri="{FF2B5EF4-FFF2-40B4-BE49-F238E27FC236}">
                <a16:creationId xmlns:a16="http://schemas.microsoft.com/office/drawing/2014/main" id="{7F0B56E0-7A46-4BB8-900E-E21C5C6F31E8}"/>
              </a:ext>
            </a:extLst>
          </p:cNvPr>
          <p:cNvSpPr/>
          <p:nvPr/>
        </p:nvSpPr>
        <p:spPr>
          <a:xfrm>
            <a:off x="1447800" y="7072518"/>
            <a:ext cx="11375539" cy="1458476"/>
          </a:xfrm>
          <a:prstGeom prst="rect">
            <a:avLst/>
          </a:prstGeom>
        </p:spPr>
        <p:txBody>
          <a:bodyPr wrap="square">
            <a:spAutoFit/>
          </a:bodyPr>
          <a:lstStyle/>
          <a:p>
            <a:pPr lvl="0">
              <a:lnSpc>
                <a:spcPct val="130000"/>
              </a:lnSpc>
            </a:pPr>
            <a:r>
              <a:rPr lang="en-US" sz="3600" dirty="0" err="1">
                <a:latin typeface="DFKai-SB" panose="03000509000000000000" pitchFamily="49" charset="-120"/>
                <a:ea typeface="DFKai-SB" panose="03000509000000000000" pitchFamily="49" charset="-120"/>
              </a:rPr>
              <a:t>例子</a:t>
            </a:r>
            <a:r>
              <a:rPr lang="zh-TW" altLang="en-US" sz="3600" dirty="0">
                <a:latin typeface="DFKai-SB" panose="03000509000000000000" pitchFamily="49" charset="-120"/>
                <a:ea typeface="DFKai-SB" panose="03000509000000000000" pitchFamily="49" charset="-120"/>
              </a:rPr>
              <a:t>：糖尿病患者可以使用如連續血糖監測</a:t>
            </a:r>
            <a:r>
              <a:rPr lang="en-US" altLang="zh-TW" sz="3600" dirty="0">
                <a:latin typeface="DFKai-SB" panose="03000509000000000000" pitchFamily="49" charset="-120"/>
                <a:ea typeface="DFKai-SB" panose="03000509000000000000" pitchFamily="49" charset="-120"/>
              </a:rPr>
              <a:t>(CGM)</a:t>
            </a:r>
            <a:r>
              <a:rPr lang="zh-TW" altLang="en-US" sz="3600" dirty="0">
                <a:latin typeface="DFKai-SB" panose="03000509000000000000" pitchFamily="49" charset="-120"/>
                <a:ea typeface="DFKai-SB" panose="03000509000000000000" pitchFamily="49" charset="-120"/>
              </a:rPr>
              <a:t>的應用程式來監測血糖指數。</a:t>
            </a:r>
            <a:endParaRPr lang="en-US" sz="3600" dirty="0">
              <a:latin typeface="DFKai-SB" panose="03000509000000000000" pitchFamily="49" charset="-120"/>
              <a:ea typeface="DFKai-SB" panose="03000509000000000000" pitchFamily="49" charset="-120"/>
            </a:endParaRPr>
          </a:p>
        </p:txBody>
      </p:sp>
    </p:spTree>
    <p:extLst>
      <p:ext uri="{BB962C8B-B14F-4D97-AF65-F5344CB8AC3E}">
        <p14:creationId xmlns:p14="http://schemas.microsoft.com/office/powerpoint/2010/main" val="2329161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203239"/>
            <a:ext cx="15443721"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如何以應用程式管理您的健康？</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74" name="Google Shape;174;p19"/>
          <p:cNvSpPr txBox="1"/>
          <p:nvPr/>
        </p:nvSpPr>
        <p:spPr>
          <a:xfrm>
            <a:off x="1182749" y="2899871"/>
            <a:ext cx="15957387" cy="6198328"/>
          </a:xfrm>
          <a:prstGeom prst="rect">
            <a:avLst/>
          </a:prstGeom>
          <a:noFill/>
          <a:ln>
            <a:noFill/>
          </a:ln>
        </p:spPr>
        <p:txBody>
          <a:bodyPr spcFirstLastPara="1" wrap="square" lIns="0" tIns="0" rIns="0" bIns="0" anchor="t" anchorCtr="0">
            <a:noAutofit/>
          </a:bodyPr>
          <a:lstStyle/>
          <a:p>
            <a:pPr marL="57214" lvl="0">
              <a:buClr>
                <a:schemeClr val="dk2"/>
              </a:buClr>
              <a:buSzPct val="110000"/>
            </a:pPr>
            <a:r>
              <a:rPr lang="en-US" sz="3600" dirty="0" err="1">
                <a:solidFill>
                  <a:schemeClr val="tx1"/>
                </a:solidFill>
                <a:latin typeface="DFKai-SB" panose="03000509000000000000" pitchFamily="49" charset="-120"/>
                <a:ea typeface="DFKai-SB" panose="03000509000000000000" pitchFamily="49" charset="-120"/>
                <a:cs typeface="Arial" panose="020B0604020202020204" pitchFamily="34" charset="0"/>
                <a:sym typeface="Lora"/>
              </a:rPr>
              <a:t>健康程式提供廣泛的服務</a:t>
            </a:r>
            <a:r>
              <a:rPr lang="zh-TW" alt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rPr>
              <a:t>，以下是支援您的健康的兩款主要應用程式：</a:t>
            </a:r>
            <a:endParaRPr lang="en-CA" altLang="zh-TW"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endParaRPr>
          </a:p>
          <a:p>
            <a:pPr marL="57214" lvl="0">
              <a:buClr>
                <a:schemeClr val="dk2"/>
              </a:buClr>
              <a:buSzPct val="110000"/>
            </a:pPr>
            <a:br>
              <a:rPr 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rPr>
            </a:br>
            <a:endParaRPr 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endParaRPr>
          </a:p>
          <a:p>
            <a:pPr marL="628714" indent="-571500">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endParaRPr>
          </a:p>
          <a:p>
            <a:pPr marL="628714" indent="-571500">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Arial" panose="020B0604020202020204" pitchFamily="34" charset="0"/>
                <a:sym typeface="Lora"/>
              </a:rPr>
              <a:t>讓您自行管理健康的應用程式</a:t>
            </a:r>
            <a:endParaRPr 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endParaRPr>
          </a:p>
          <a:p>
            <a:pPr marL="628714" indent="-571500">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endParaRPr>
          </a:p>
          <a:p>
            <a:pPr marL="628714" indent="-571500">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Arial" panose="020B0604020202020204" pitchFamily="34" charset="0"/>
                <a:sym typeface="Lora"/>
              </a:rPr>
              <a:t>讓你瀏覽個人健康資訊及獲取醫療服務的應用程式</a:t>
            </a:r>
            <a:endParaRPr 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endParaRPr>
          </a:p>
          <a:p>
            <a:pPr marL="57214">
              <a:buClr>
                <a:schemeClr val="dk2"/>
              </a:buClr>
              <a:buSzPct val="110000"/>
            </a:pPr>
            <a:endParaRPr 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endParaRPr>
          </a:p>
        </p:txBody>
      </p:sp>
      <p:sp>
        <p:nvSpPr>
          <p:cNvPr id="4" name="Rectangle 3">
            <a:extLst>
              <a:ext uri="{FF2B5EF4-FFF2-40B4-BE49-F238E27FC236}">
                <a16:creationId xmlns:a16="http://schemas.microsoft.com/office/drawing/2014/main" id="{01676436-4DFC-4DCF-9CFE-61E10F39172D}"/>
              </a:ext>
            </a:extLst>
          </p:cNvPr>
          <p:cNvSpPr/>
          <p:nvPr/>
        </p:nvSpPr>
        <p:spPr>
          <a:xfrm>
            <a:off x="1678657" y="6147942"/>
            <a:ext cx="10386343" cy="678160"/>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5631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3BF104-312A-9344-840F-EF60D577FA27}"/>
              </a:ext>
            </a:extLst>
          </p:cNvPr>
          <p:cNvSpPr>
            <a:spLocks noGrp="1"/>
          </p:cNvSpPr>
          <p:nvPr>
            <p:ph type="subTitle" idx="1"/>
          </p:nvPr>
        </p:nvSpPr>
        <p:spPr>
          <a:xfrm>
            <a:off x="1535185" y="2611408"/>
            <a:ext cx="15079211" cy="4580388"/>
          </a:xfrm>
        </p:spPr>
        <p:txBody>
          <a:bodyPr>
            <a:normAutofit/>
          </a:bodyPr>
          <a:lstStyle/>
          <a:p>
            <a:pPr algn="l">
              <a:lnSpc>
                <a:spcPct val="120000"/>
              </a:lnSpc>
            </a:pPr>
            <a:r>
              <a:rPr lang="zh-TW" altLang="en-US" sz="2800" dirty="0">
                <a:latin typeface="DFKai-SB" panose="03000509000000000000" pitchFamily="65" charset="-120"/>
                <a:ea typeface="DFKai-SB" panose="03000509000000000000" pitchFamily="65" charset="-120"/>
                <a:cs typeface="Arial" panose="020B0604020202020204" pitchFamily="34" charset="0"/>
              </a:rPr>
              <a:t>該數碼健康知識課程由卑詩大學的「安康」健康網絡 </a:t>
            </a:r>
            <a:r>
              <a:rPr lang="en-CA" sz="2800" dirty="0">
                <a:solidFill>
                  <a:prstClr val="black"/>
                </a:solidFill>
                <a:latin typeface="Arial" panose="020B0604020202020204" pitchFamily="34" charset="0"/>
                <a:cs typeface="Arial" panose="020B0604020202020204" pitchFamily="34" charset="0"/>
              </a:rPr>
              <a:t>(</a:t>
            </a:r>
            <a:r>
              <a:rPr lang="en-CA" sz="2800" dirty="0" err="1">
                <a:solidFill>
                  <a:srgbClr val="FFC000"/>
                </a:solidFill>
                <a:latin typeface="Arial" panose="020B0604020202020204" pitchFamily="34" charset="0"/>
                <a:cs typeface="Arial" panose="020B0604020202020204" pitchFamily="34" charset="0"/>
              </a:rPr>
              <a:t>i</a:t>
            </a:r>
            <a:r>
              <a:rPr lang="en-CA" sz="2800" dirty="0" err="1">
                <a:solidFill>
                  <a:srgbClr val="034092"/>
                </a:solidFill>
                <a:latin typeface="Arial" panose="020B0604020202020204" pitchFamily="34" charset="0"/>
                <a:cs typeface="Arial" panose="020B0604020202020204" pitchFamily="34" charset="0"/>
              </a:rPr>
              <a:t>CON</a:t>
            </a:r>
            <a:r>
              <a:rPr lang="en-CA" sz="2800" dirty="0">
                <a:solidFill>
                  <a:prstClr val="black"/>
                </a:solidFill>
                <a:latin typeface="Arial" panose="020B0604020202020204" pitchFamily="34" charset="0"/>
                <a:cs typeface="Arial" panose="020B0604020202020204" pitchFamily="34" charset="0"/>
              </a:rPr>
              <a:t>)</a:t>
            </a:r>
            <a:r>
              <a:rPr lang="en-US" altLang="zh-TW" sz="2800" dirty="0">
                <a:latin typeface="DFKai-SB" panose="03000509000000000000" pitchFamily="65" charset="-120"/>
                <a:ea typeface="DFKai-SB" panose="03000509000000000000" pitchFamily="65" charset="-120"/>
                <a:cs typeface="Arial" panose="020B0604020202020204" pitchFamily="34" charset="0"/>
              </a:rPr>
              <a:t> </a:t>
            </a:r>
            <a:r>
              <a:rPr lang="zh-TW" altLang="en-US" sz="2800" dirty="0">
                <a:latin typeface="DFKai-SB" panose="03000509000000000000" pitchFamily="65" charset="-120"/>
                <a:ea typeface="DFKai-SB" panose="03000509000000000000" pitchFamily="65" charset="-120"/>
                <a:cs typeface="Arial" panose="020B0604020202020204" pitchFamily="34" charset="0"/>
              </a:rPr>
              <a:t>製作</a:t>
            </a:r>
          </a:p>
          <a:p>
            <a:pPr algn="l">
              <a:lnSpc>
                <a:spcPct val="120000"/>
              </a:lnSpc>
            </a:pPr>
            <a:r>
              <a:rPr lang="zh-TW" altLang="en-US" sz="2800" dirty="0">
                <a:latin typeface="DFKai-SB" panose="03000509000000000000" pitchFamily="65" charset="-120"/>
                <a:ea typeface="DFKai-SB" panose="03000509000000000000" pitchFamily="65" charset="-120"/>
                <a:cs typeface="Arial" panose="020B0604020202020204" pitchFamily="34" charset="0"/>
              </a:rPr>
              <a:t>「安康」</a:t>
            </a:r>
            <a:r>
              <a:rPr lang="zh-TW" altLang="en-US" sz="2800" dirty="0">
                <a:solidFill>
                  <a:prstClr val="black"/>
                </a:solidFill>
                <a:latin typeface="DFKai-SB" panose="03000509000000000000" pitchFamily="65" charset="-120"/>
                <a:ea typeface="DFKai-SB" panose="03000509000000000000" pitchFamily="65" charset="-120"/>
                <a:cs typeface="Arial" panose="020B0604020202020204" pitchFamily="34" charset="0"/>
              </a:rPr>
              <a:t>健康網絡</a:t>
            </a:r>
            <a:r>
              <a:rPr lang="zh-TW" altLang="en-US" sz="2800" dirty="0">
                <a:latin typeface="DFKai-SB" panose="03000509000000000000" pitchFamily="65" charset="-120"/>
                <a:ea typeface="DFKai-SB" panose="03000509000000000000" pitchFamily="65" charset="-120"/>
                <a:cs typeface="Arial" panose="020B0604020202020204" pitchFamily="34" charset="0"/>
              </a:rPr>
              <a:t>得到卑詩省衛生廳的「</a:t>
            </a:r>
            <a:r>
              <a:rPr lang="zh-TW" altLang="en-US" sz="2800" dirty="0">
                <a:solidFill>
                  <a:srgbClr val="034092"/>
                </a:solidFill>
                <a:latin typeface="DFKai-SB" panose="03000509000000000000" pitchFamily="65" charset="-120"/>
                <a:ea typeface="DFKai-SB" panose="03000509000000000000" pitchFamily="65" charset="-120"/>
                <a:cs typeface="Arial" panose="020B0604020202020204" pitchFamily="34" charset="0"/>
              </a:rPr>
              <a:t>患者為伴</a:t>
            </a:r>
            <a:r>
              <a:rPr lang="zh-TW" altLang="en-US" sz="2800" dirty="0">
                <a:latin typeface="DFKai-SB" panose="03000509000000000000" pitchFamily="65" charset="-120"/>
                <a:ea typeface="DFKai-SB" panose="03000509000000000000" pitchFamily="65" charset="-120"/>
                <a:cs typeface="Arial" panose="020B0604020202020204" pitchFamily="34" charset="0"/>
              </a:rPr>
              <a:t>」計劃的支持</a:t>
            </a:r>
          </a:p>
          <a:p>
            <a:pPr algn="l">
              <a:lnSpc>
                <a:spcPct val="120000"/>
              </a:lnSpc>
            </a:pPr>
            <a:r>
              <a:rPr lang="zh-TW" altLang="en-US" sz="2800" dirty="0">
                <a:latin typeface="DFKai-SB" panose="03000509000000000000" pitchFamily="65" charset="-120"/>
                <a:ea typeface="DFKai-SB" panose="03000509000000000000" pitchFamily="65" charset="-120"/>
                <a:cs typeface="Arial" panose="020B0604020202020204" pitchFamily="34" charset="0"/>
              </a:rPr>
              <a:t>「安康」</a:t>
            </a:r>
            <a:r>
              <a:rPr lang="zh-TW" altLang="en-US" sz="2800" dirty="0">
                <a:solidFill>
                  <a:prstClr val="black"/>
                </a:solidFill>
                <a:latin typeface="DFKai-SB" panose="03000509000000000000" pitchFamily="65" charset="-120"/>
                <a:ea typeface="DFKai-SB" panose="03000509000000000000" pitchFamily="65" charset="-120"/>
                <a:cs typeface="Arial" panose="020B0604020202020204" pitchFamily="34" charset="0"/>
              </a:rPr>
              <a:t>健康網絡</a:t>
            </a:r>
            <a:r>
              <a:rPr lang="zh-TW" altLang="en-US" sz="2800" dirty="0">
                <a:latin typeface="DFKai-SB" panose="03000509000000000000" pitchFamily="65" charset="-120"/>
                <a:ea typeface="DFKai-SB" panose="03000509000000000000" pitchFamily="65" charset="-120"/>
                <a:cs typeface="Arial" panose="020B0604020202020204" pitchFamily="34" charset="0"/>
              </a:rPr>
              <a:t>與各多元文化社區合作已超過十年</a:t>
            </a:r>
          </a:p>
          <a:p>
            <a:pPr algn="l">
              <a:lnSpc>
                <a:spcPct val="120000"/>
              </a:lnSpc>
            </a:pPr>
            <a:r>
              <a:rPr lang="zh-TW" altLang="en-US" sz="2800" dirty="0">
                <a:latin typeface="DFKai-SB" panose="03000509000000000000" pitchFamily="65" charset="-120"/>
                <a:ea typeface="DFKai-SB" panose="03000509000000000000" pitchFamily="65" charset="-120"/>
                <a:cs typeface="Arial" panose="020B0604020202020204" pitchFamily="34" charset="0"/>
              </a:rPr>
              <a:t>「安康」</a:t>
            </a:r>
            <a:r>
              <a:rPr lang="zh-TW" altLang="en-US" sz="2800" dirty="0">
                <a:solidFill>
                  <a:prstClr val="black"/>
                </a:solidFill>
                <a:latin typeface="DFKai-SB" panose="03000509000000000000" pitchFamily="65" charset="-120"/>
                <a:ea typeface="DFKai-SB" panose="03000509000000000000" pitchFamily="65" charset="-120"/>
                <a:cs typeface="Arial" panose="020B0604020202020204" pitchFamily="34" charset="0"/>
              </a:rPr>
              <a:t>健康網絡</a:t>
            </a:r>
            <a:r>
              <a:rPr lang="zh-TW" altLang="en-US" sz="2800" dirty="0">
                <a:latin typeface="DFKai-SB" panose="03000509000000000000" pitchFamily="65" charset="-120"/>
                <a:ea typeface="DFKai-SB" panose="03000509000000000000" pitchFamily="65" charset="-120"/>
                <a:cs typeface="Arial" panose="020B0604020202020204" pitchFamily="34" charset="0"/>
              </a:rPr>
              <a:t>幫助慢性病患者進行自我管理</a:t>
            </a:r>
          </a:p>
          <a:p>
            <a:pPr algn="l">
              <a:lnSpc>
                <a:spcPct val="120000"/>
              </a:lnSpc>
            </a:pPr>
            <a:r>
              <a:rPr lang="zh-TW" altLang="en-US" sz="2800" dirty="0">
                <a:latin typeface="DFKai-SB" panose="03000509000000000000" pitchFamily="65" charset="-120"/>
                <a:ea typeface="DFKai-SB" panose="03000509000000000000" pitchFamily="65" charset="-120"/>
                <a:cs typeface="Arial" panose="020B0604020202020204" pitchFamily="34" charset="0"/>
              </a:rPr>
              <a:t>「安康」</a:t>
            </a:r>
            <a:r>
              <a:rPr lang="zh-TW" altLang="en-US" sz="2800" dirty="0">
                <a:solidFill>
                  <a:prstClr val="black"/>
                </a:solidFill>
                <a:latin typeface="DFKai-SB" panose="03000509000000000000" pitchFamily="65" charset="-120"/>
                <a:ea typeface="DFKai-SB" panose="03000509000000000000" pitchFamily="65" charset="-120"/>
                <a:cs typeface="Arial" panose="020B0604020202020204" pitchFamily="34" charset="0"/>
              </a:rPr>
              <a:t>健康網絡</a:t>
            </a:r>
            <a:r>
              <a:rPr lang="zh-TW" altLang="en-US" sz="2800" dirty="0">
                <a:latin typeface="DFKai-SB" panose="03000509000000000000" pitchFamily="65" charset="-120"/>
                <a:ea typeface="DFKai-SB" panose="03000509000000000000" pitchFamily="65" charset="-120"/>
                <a:cs typeface="Arial" panose="020B0604020202020204" pitchFamily="34" charset="0"/>
              </a:rPr>
              <a:t>亦幫助大家普及數碼知識，以便他們獲取、評估和使用網上的健康資源</a:t>
            </a:r>
            <a:endParaRPr lang="en-US" sz="2800" dirty="0">
              <a:latin typeface="DFKai-SB" panose="03000509000000000000" pitchFamily="65" charset="-120"/>
              <a:ea typeface="DFKai-SB" panose="03000509000000000000" pitchFamily="65" charset="-120"/>
              <a:cs typeface="Arial" panose="020B0604020202020204" pitchFamily="34" charset="0"/>
            </a:endParaRPr>
          </a:p>
        </p:txBody>
      </p:sp>
      <p:grpSp>
        <p:nvGrpSpPr>
          <p:cNvPr id="11" name="Group 10">
            <a:extLst>
              <a:ext uri="{FF2B5EF4-FFF2-40B4-BE49-F238E27FC236}">
                <a16:creationId xmlns:a16="http://schemas.microsoft.com/office/drawing/2014/main" id="{D751FE22-17D1-46D6-9A9F-075A99051472}"/>
              </a:ext>
            </a:extLst>
          </p:cNvPr>
          <p:cNvGrpSpPr/>
          <p:nvPr/>
        </p:nvGrpSpPr>
        <p:grpSpPr>
          <a:xfrm>
            <a:off x="2138502" y="7222826"/>
            <a:ext cx="13992468" cy="1825553"/>
            <a:chOff x="1139800" y="5469144"/>
            <a:chExt cx="9328312" cy="1217035"/>
          </a:xfrm>
        </p:grpSpPr>
        <p:pic>
          <p:nvPicPr>
            <p:cNvPr id="12" name="Picture 11">
              <a:extLst>
                <a:ext uri="{FF2B5EF4-FFF2-40B4-BE49-F238E27FC236}">
                  <a16:creationId xmlns:a16="http://schemas.microsoft.com/office/drawing/2014/main" id="{8DAE97B6-925A-4FC8-804A-F923CD630A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8200" y="5469144"/>
              <a:ext cx="2573981" cy="1217035"/>
            </a:xfrm>
            <a:prstGeom prst="rect">
              <a:avLst/>
            </a:prstGeom>
          </p:spPr>
        </p:pic>
        <p:pic>
          <p:nvPicPr>
            <p:cNvPr id="13" name="Picture 12">
              <a:extLst>
                <a:ext uri="{FF2B5EF4-FFF2-40B4-BE49-F238E27FC236}">
                  <a16:creationId xmlns:a16="http://schemas.microsoft.com/office/drawing/2014/main" id="{1792B930-45E1-4291-93DB-6F1945CA96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9800" y="5729761"/>
              <a:ext cx="1241703" cy="687800"/>
            </a:xfrm>
            <a:prstGeom prst="rect">
              <a:avLst/>
            </a:prstGeom>
          </p:spPr>
        </p:pic>
        <p:pic>
          <p:nvPicPr>
            <p:cNvPr id="14" name="Picture 13">
              <a:extLst>
                <a:ext uri="{FF2B5EF4-FFF2-40B4-BE49-F238E27FC236}">
                  <a16:creationId xmlns:a16="http://schemas.microsoft.com/office/drawing/2014/main" id="{C8631C4D-93C8-4997-9BD5-3A075D9F74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2657" y="5530731"/>
              <a:ext cx="4885455" cy="1131608"/>
            </a:xfrm>
            <a:prstGeom prst="rect">
              <a:avLst/>
            </a:prstGeom>
          </p:spPr>
        </p:pic>
      </p:grpSp>
      <p:sp>
        <p:nvSpPr>
          <p:cNvPr id="9" name="TextBox 8">
            <a:extLst>
              <a:ext uri="{FF2B5EF4-FFF2-40B4-BE49-F238E27FC236}">
                <a16:creationId xmlns:a16="http://schemas.microsoft.com/office/drawing/2014/main" id="{9413195C-04A0-48CF-82DE-2DDC5AD01EB4}"/>
              </a:ext>
            </a:extLst>
          </p:cNvPr>
          <p:cNvSpPr txBox="1"/>
          <p:nvPr/>
        </p:nvSpPr>
        <p:spPr>
          <a:xfrm>
            <a:off x="0" y="9783433"/>
            <a:ext cx="18288000" cy="507831"/>
          </a:xfrm>
          <a:prstGeom prst="rect">
            <a:avLst/>
          </a:prstGeom>
          <a:solidFill>
            <a:srgbClr val="002060"/>
          </a:solid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 typeface="Arial"/>
              <a:buNone/>
              <a:tabLst/>
              <a:defRPr/>
            </a:pPr>
            <a:r>
              <a:rPr kumimoji="0" lang="en-US" sz="2700" b="1" i="0" u="none" strike="noStrike" kern="1200" cap="none" spc="0" normalizeH="0" baseline="0" noProof="0">
                <a:ln>
                  <a:noFill/>
                </a:ln>
                <a:solidFill>
                  <a:prstClr val="white"/>
                </a:solidFill>
                <a:effectLst/>
                <a:uLnTx/>
                <a:uFillTx/>
                <a:latin typeface="Calibri" panose="020F0502020204030204"/>
                <a:ea typeface="+mn-ea"/>
                <a:cs typeface="Arial"/>
                <a:sym typeface="Arial"/>
              </a:rPr>
              <a:t>Thank you to the BC Ministry of Health Patients as Partners Initiative for their support.</a:t>
            </a:r>
          </a:p>
        </p:txBody>
      </p:sp>
      <p:sp>
        <p:nvSpPr>
          <p:cNvPr id="10" name="Google Shape;149;p18">
            <a:extLst>
              <a:ext uri="{FF2B5EF4-FFF2-40B4-BE49-F238E27FC236}">
                <a16:creationId xmlns:a16="http://schemas.microsoft.com/office/drawing/2014/main" id="{F35DDA19-0DCD-41D9-99E4-36FFE27B054C}"/>
              </a:ext>
            </a:extLst>
          </p:cNvPr>
          <p:cNvSpPr txBox="1"/>
          <p:nvPr/>
        </p:nvSpPr>
        <p:spPr>
          <a:xfrm>
            <a:off x="1078162" y="1136899"/>
            <a:ext cx="8980238" cy="923850"/>
          </a:xfrm>
          <a:prstGeom prst="rect">
            <a:avLst/>
          </a:prstGeom>
          <a:noFill/>
          <a:ln>
            <a:noFill/>
          </a:ln>
        </p:spPr>
        <p:txBody>
          <a:bodyPr spcFirstLastPara="1" wrap="square" lIns="0" tIns="0" rIns="0" bIns="0" anchor="t" anchorCtr="0">
            <a:noAutofit/>
          </a:bodyPr>
          <a:lstStyle/>
          <a:p>
            <a:pPr>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Arial" panose="020B0604020202020204" pitchFamily="34" charset="0"/>
              </a:rPr>
              <a:t>鳴謝</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a:p>
            <a:pPr lvl="0">
              <a:lnSpc>
                <a:spcPct val="110030"/>
              </a:lnSpc>
            </a:pPr>
            <a:endParaRPr lang="en-US" sz="7200" i="0" u="none" strike="noStrike" cap="none" dirty="0">
              <a:solidFill>
                <a:srgbClr val="034092"/>
              </a:solidFill>
              <a:latin typeface="+mj-lt"/>
              <a:ea typeface="Lora"/>
              <a:cs typeface="Lora"/>
              <a:sym typeface="Lora"/>
            </a:endParaRPr>
          </a:p>
        </p:txBody>
      </p:sp>
    </p:spTree>
    <p:extLst>
      <p:ext uri="{BB962C8B-B14F-4D97-AF65-F5344CB8AC3E}">
        <p14:creationId xmlns:p14="http://schemas.microsoft.com/office/powerpoint/2010/main" val="4003414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74" name="Google Shape;174;p19"/>
          <p:cNvSpPr txBox="1"/>
          <p:nvPr/>
        </p:nvSpPr>
        <p:spPr>
          <a:xfrm>
            <a:off x="5893690" y="2807367"/>
            <a:ext cx="11692189" cy="6703735"/>
          </a:xfrm>
          <a:prstGeom prst="rect">
            <a:avLst/>
          </a:prstGeom>
          <a:noFill/>
          <a:ln>
            <a:noFill/>
          </a:ln>
        </p:spPr>
        <p:txBody>
          <a:bodyPr spcFirstLastPara="1" wrap="square" lIns="0" tIns="0" rIns="0" bIns="0" anchor="t" anchorCtr="0">
            <a:noAutofit/>
          </a:bodyPr>
          <a:lstStyle/>
          <a:p>
            <a:pPr marL="57214" lvl="0">
              <a:lnSpc>
                <a:spcPct val="130000"/>
              </a:lnSpc>
              <a:buClr>
                <a:schemeClr val="dk2"/>
              </a:buClr>
              <a:buSzPct val="110000"/>
            </a:pPr>
            <a:r>
              <a:rPr lang="en-US" sz="3600" dirty="0" err="1">
                <a:solidFill>
                  <a:schemeClr val="tx1"/>
                </a:solidFill>
                <a:latin typeface="DFKai-SB" panose="03000509000000000000" pitchFamily="49" charset="-120"/>
                <a:ea typeface="DFKai-SB" panose="03000509000000000000" pitchFamily="49" charset="-120"/>
                <a:cs typeface="Lora"/>
                <a:sym typeface="Lora"/>
              </a:rPr>
              <a:t>健康應用程式可讓你從醫療保健提供者獲取護理</a:t>
            </a:r>
            <a:r>
              <a:rPr lang="zh-TW" altLang="en-US" sz="3600" dirty="0">
                <a:solidFill>
                  <a:schemeClr val="tx1"/>
                </a:solidFill>
                <a:latin typeface="DFKai-SB" panose="03000509000000000000" pitchFamily="49" charset="-120"/>
                <a:ea typeface="DFKai-SB" panose="03000509000000000000" pitchFamily="49" charset="-120"/>
                <a:cs typeface="Lora"/>
                <a:sym typeface="Lora"/>
              </a:rPr>
              <a:t>：</a:t>
            </a:r>
            <a:br>
              <a:rPr lang="en-US" sz="3600" dirty="0">
                <a:solidFill>
                  <a:schemeClr val="tx1"/>
                </a:solidFill>
                <a:highlight>
                  <a:srgbClr val="FFFF00"/>
                </a:highlight>
                <a:latin typeface="DFKai-SB" panose="03000509000000000000" pitchFamily="49" charset="-120"/>
                <a:ea typeface="DFKai-SB" panose="03000509000000000000" pitchFamily="49" charset="-120"/>
                <a:cs typeface="Lora"/>
                <a:sym typeface="Lora"/>
              </a:rPr>
            </a:br>
            <a:endParaRPr lang="en-US" sz="3600" dirty="0">
              <a:solidFill>
                <a:schemeClr val="tx1"/>
              </a:solidFill>
              <a:highlight>
                <a:srgbClr val="FFFF00"/>
              </a:highlight>
              <a:latin typeface="DFKai-SB" panose="03000509000000000000" pitchFamily="49" charset="-120"/>
              <a:ea typeface="DFKai-SB" panose="03000509000000000000" pitchFamily="49" charset="-120"/>
              <a:cs typeface="Lora"/>
              <a:sym typeface="Lora"/>
            </a:endParaRPr>
          </a:p>
          <a:p>
            <a:pPr marL="628714" lvl="0" indent="-571500">
              <a:lnSpc>
                <a:spcPct val="130000"/>
              </a:lnSpc>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使用安全門戶程式作為</a:t>
            </a:r>
            <a:r>
              <a:rPr lang="zh-TW" altLang="en-US" sz="3600" b="0" i="0" dirty="0">
                <a:solidFill>
                  <a:srgbClr val="374151"/>
                </a:solidFill>
                <a:effectLst/>
                <a:latin typeface="DFKai-SB" panose="03000509000000000000" pitchFamily="49" charset="-120"/>
                <a:ea typeface="DFKai-SB" panose="03000509000000000000" pitchFamily="49" charset="-120"/>
              </a:rPr>
              <a:t> 與患者之間的機密通訊系統 。</a:t>
            </a:r>
            <a:endParaRPr lang="en-CA" altLang="zh-TW" sz="3600" b="0" i="0" dirty="0">
              <a:solidFill>
                <a:srgbClr val="374151"/>
              </a:solidFill>
              <a:effectLst/>
              <a:latin typeface="DFKai-SB" panose="03000509000000000000" pitchFamily="49" charset="-120"/>
              <a:ea typeface="DFKai-SB" panose="03000509000000000000" pitchFamily="49" charset="-120"/>
            </a:endParaRPr>
          </a:p>
          <a:p>
            <a:pPr marL="628714" lvl="0" indent="-571500">
              <a:lnSpc>
                <a:spcPct val="130000"/>
              </a:lnSpc>
              <a:buClr>
                <a:schemeClr val="dk2"/>
              </a:buClr>
              <a:buSzPct val="110000"/>
              <a:buFont typeface="Arial" panose="020B0604020202020204" pitchFamily="34" charset="0"/>
              <a:buChar char="•"/>
            </a:pPr>
            <a:r>
              <a:rPr lang="zh-TW" altLang="en-US" sz="3600" b="0" i="0" dirty="0">
                <a:solidFill>
                  <a:srgbClr val="374151"/>
                </a:solidFill>
                <a:effectLst/>
                <a:latin typeface="DFKai-SB" panose="03000509000000000000" pitchFamily="49" charset="-120"/>
                <a:ea typeface="DFKai-SB" panose="03000509000000000000" pitchFamily="49" charset="-120"/>
              </a:rPr>
              <a:t>通過允許您預約和訪問某些類型的保健安排來促進虛擬護理。 </a:t>
            </a:r>
            <a:endParaRPr lang="en-CA" altLang="zh-TW" sz="3600" b="0" i="0" dirty="0">
              <a:solidFill>
                <a:srgbClr val="374151"/>
              </a:solidFill>
              <a:effectLst/>
              <a:latin typeface="DFKai-SB" panose="03000509000000000000" pitchFamily="49" charset="-120"/>
              <a:ea typeface="DFKai-SB" panose="03000509000000000000" pitchFamily="49" charset="-120"/>
            </a:endParaRPr>
          </a:p>
          <a:p>
            <a:pPr marL="628714" lvl="0" indent="-571500">
              <a:lnSpc>
                <a:spcPct val="130000"/>
              </a:lnSpc>
              <a:buClr>
                <a:schemeClr val="dk2"/>
              </a:buClr>
              <a:buSzPct val="110000"/>
              <a:buFont typeface="Arial" panose="020B0604020202020204" pitchFamily="34" charset="0"/>
              <a:buChar char="•"/>
            </a:pPr>
            <a:r>
              <a:rPr lang="zh-TW" altLang="en-US" sz="3600" b="0" i="0" dirty="0">
                <a:solidFill>
                  <a:srgbClr val="374151"/>
                </a:solidFill>
                <a:effectLst/>
                <a:latin typeface="DFKai-SB" panose="03000509000000000000" pitchFamily="49" charset="-120"/>
                <a:ea typeface="DFKai-SB" panose="03000509000000000000" pitchFamily="49" charset="-120"/>
              </a:rPr>
              <a:t>可能會分享與您相近而可訪問的保健服務資訊。 </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lnSpc>
                <a:spcPct val="130000"/>
              </a:lnSpc>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lnSpc>
                <a:spcPct val="130000"/>
              </a:lnSpc>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lnSpc>
                <a:spcPct val="130000"/>
              </a:lnSpc>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lnSpc>
                <a:spcPct val="130000"/>
              </a:lnSpc>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lnSpc>
                <a:spcPct val="130000"/>
              </a:lnSpc>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57214" lvl="0">
              <a:buClr>
                <a:schemeClr val="dk2"/>
              </a:buClr>
              <a:buSzPct val="110000"/>
            </a:pP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sp>
        <p:nvSpPr>
          <p:cNvPr id="5" name="TextBox 4">
            <a:extLst>
              <a:ext uri="{FF2B5EF4-FFF2-40B4-BE49-F238E27FC236}">
                <a16:creationId xmlns:a16="http://schemas.microsoft.com/office/drawing/2014/main" id="{2373B489-610A-4DF6-857E-640C5C9C1C53}"/>
              </a:ext>
            </a:extLst>
          </p:cNvPr>
          <p:cNvSpPr txBox="1"/>
          <p:nvPr/>
        </p:nvSpPr>
        <p:spPr>
          <a:xfrm>
            <a:off x="680858" y="6556095"/>
            <a:ext cx="4638675" cy="584775"/>
          </a:xfrm>
          <a:prstGeom prst="rect">
            <a:avLst/>
          </a:prstGeom>
          <a:noFill/>
        </p:spPr>
        <p:txBody>
          <a:bodyPr wrap="square" rtlCol="0">
            <a:spAutoFit/>
          </a:bodyPr>
          <a:lstStyle/>
          <a:p>
            <a:pPr algn="ctr"/>
            <a:r>
              <a:rPr lang="en-US" sz="3200" dirty="0" err="1">
                <a:latin typeface="DFKai-SB" panose="03000509000000000000" pitchFamily="49" charset="-120"/>
                <a:ea typeface="DFKai-SB" panose="03000509000000000000" pitchFamily="49" charset="-120"/>
              </a:rPr>
              <a:t>獲取醫療服務</a:t>
            </a:r>
            <a:endParaRPr lang="en-US" dirty="0">
              <a:latin typeface="DFKai-SB" panose="03000509000000000000" pitchFamily="49" charset="-120"/>
              <a:ea typeface="DFKai-SB" panose="03000509000000000000" pitchFamily="49" charset="-120"/>
            </a:endParaRPr>
          </a:p>
        </p:txBody>
      </p:sp>
      <p:pic>
        <p:nvPicPr>
          <p:cNvPr id="6" name="Picture 2" descr="image">
            <a:extLst>
              <a:ext uri="{FF2B5EF4-FFF2-40B4-BE49-F238E27FC236}">
                <a16:creationId xmlns:a16="http://schemas.microsoft.com/office/drawing/2014/main" id="{0178A73C-27CD-492B-A295-E6B124D63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78" y="4185833"/>
            <a:ext cx="3932236" cy="2248828"/>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66;p19">
            <a:extLst>
              <a:ext uri="{FF2B5EF4-FFF2-40B4-BE49-F238E27FC236}">
                <a16:creationId xmlns:a16="http://schemas.microsoft.com/office/drawing/2014/main" id="{0F34B74C-C974-FC15-9620-2006FF66F46E}"/>
              </a:ext>
            </a:extLst>
          </p:cNvPr>
          <p:cNvSpPr txBox="1"/>
          <p:nvPr/>
        </p:nvSpPr>
        <p:spPr>
          <a:xfrm>
            <a:off x="1182749" y="1203239"/>
            <a:ext cx="15443721"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如何以應用程式管理您的健康？</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1932588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136093"/>
            <a:ext cx="16568538" cy="223885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zh-TW" altLang="en-US" sz="6600" dirty="0">
                <a:solidFill>
                  <a:srgbClr val="034092"/>
                </a:solidFill>
                <a:latin typeface="DFKai-SB" panose="03000509000000000000" pitchFamily="49" charset="-120"/>
                <a:ea typeface="DFKai-SB" panose="03000509000000000000" pitchFamily="49" charset="-120"/>
                <a:cs typeface="Lora"/>
                <a:sym typeface="Lora"/>
              </a:rPr>
              <a:t>如何以應用程式管理您的健康？</a:t>
            </a:r>
            <a:endParaRPr lang="zh-TW" altLang="en-US" sz="66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74" name="Google Shape;174;p19"/>
          <p:cNvSpPr txBox="1"/>
          <p:nvPr/>
        </p:nvSpPr>
        <p:spPr>
          <a:xfrm>
            <a:off x="1182749" y="2682905"/>
            <a:ext cx="15822603" cy="7604095"/>
          </a:xfrm>
          <a:prstGeom prst="rect">
            <a:avLst/>
          </a:prstGeom>
          <a:noFill/>
          <a:ln>
            <a:noFill/>
          </a:ln>
        </p:spPr>
        <p:txBody>
          <a:bodyPr spcFirstLastPara="1" wrap="square" lIns="0" tIns="0" rIns="0" bIns="0" anchor="t" anchorCtr="0">
            <a:noAutofit/>
          </a:bodyPr>
          <a:lstStyle/>
          <a:p>
            <a:pPr marL="57214">
              <a:lnSpc>
                <a:spcPct val="130000"/>
              </a:lnSpc>
              <a:spcAft>
                <a:spcPts val="1800"/>
              </a:spcAft>
              <a:buClr>
                <a:schemeClr val="dk2"/>
              </a:buClr>
              <a:buSzPct val="110000"/>
            </a:pPr>
            <a:r>
              <a:rPr lang="zh-TW" altLang="en-US" sz="3600" dirty="0">
                <a:solidFill>
                  <a:schemeClr val="tx1"/>
                </a:solidFill>
                <a:latin typeface="DFKai-SB" panose="03000509000000000000" pitchFamily="49" charset="-120"/>
                <a:ea typeface="DFKai-SB" panose="03000509000000000000" pitchFamily="49" charset="-120"/>
                <a:cs typeface="Lora"/>
                <a:sym typeface="Lora"/>
              </a:rPr>
              <a:t>由卑詩省政府開發的</a:t>
            </a:r>
            <a:r>
              <a:rPr lang="en-US" sz="3600" dirty="0">
                <a:solidFill>
                  <a:schemeClr val="tx1"/>
                </a:solidFill>
                <a:latin typeface="DFKai-SB" panose="03000509000000000000" pitchFamily="49" charset="-120"/>
                <a:ea typeface="DFKai-SB" panose="03000509000000000000" pitchFamily="49" charset="-120"/>
                <a:cs typeface="Lora"/>
                <a:sym typeface="Lora"/>
              </a:rPr>
              <a:t> </a:t>
            </a:r>
            <a:r>
              <a:rPr lang="en-US" sz="3600" dirty="0">
                <a:solidFill>
                  <a:schemeClr val="tx1"/>
                </a:solidFill>
                <a:latin typeface="+mj-lt"/>
                <a:ea typeface="DFKai-SB" panose="03000509000000000000" pitchFamily="49" charset="-120"/>
                <a:cs typeface="Lora"/>
                <a:sym typeface="Lora"/>
              </a:rPr>
              <a:t>Health</a:t>
            </a:r>
            <a:r>
              <a:rPr lang="zh-TW" altLang="en-US" sz="3600" dirty="0">
                <a:solidFill>
                  <a:schemeClr val="tx1"/>
                </a:solidFill>
                <a:latin typeface="+mj-lt"/>
                <a:ea typeface="DFKai-SB" panose="03000509000000000000" pitchFamily="49" charset="-120"/>
                <a:cs typeface="Lora"/>
                <a:sym typeface="Lora"/>
              </a:rPr>
              <a:t> </a:t>
            </a:r>
            <a:r>
              <a:rPr lang="en-US" altLang="zh-TW" sz="3600" dirty="0">
                <a:solidFill>
                  <a:schemeClr val="tx1"/>
                </a:solidFill>
                <a:latin typeface="+mj-lt"/>
                <a:ea typeface="DFKai-SB" panose="03000509000000000000" pitchFamily="49" charset="-120"/>
                <a:cs typeface="Lora"/>
                <a:sym typeface="Lora"/>
              </a:rPr>
              <a:t>Gateway</a:t>
            </a:r>
            <a:r>
              <a:rPr lang="zh-TW" altLang="en-US" sz="3600" dirty="0">
                <a:solidFill>
                  <a:schemeClr val="tx1"/>
                </a:solidFill>
                <a:latin typeface="+mj-lt"/>
                <a:ea typeface="DFKai-SB" panose="03000509000000000000" pitchFamily="49" charset="-120"/>
                <a:cs typeface="Lora"/>
                <a:sym typeface="Lora"/>
              </a:rPr>
              <a:t> </a:t>
            </a:r>
            <a:r>
              <a:rPr lang="zh-TW" altLang="en-US" sz="3600" dirty="0">
                <a:solidFill>
                  <a:schemeClr val="tx1"/>
                </a:solidFill>
                <a:latin typeface="DFKai-SB" panose="03000509000000000000" pitchFamily="49" charset="-120"/>
                <a:ea typeface="DFKai-SB" panose="03000509000000000000" pitchFamily="49" charset="-120"/>
                <a:cs typeface="Lora"/>
                <a:sym typeface="Lora"/>
              </a:rPr>
              <a:t>是</a:t>
            </a:r>
            <a:r>
              <a:rPr lang="en-US" sz="3600" dirty="0" err="1">
                <a:solidFill>
                  <a:schemeClr val="tx1"/>
                </a:solidFill>
                <a:latin typeface="DFKai-SB" panose="03000509000000000000" pitchFamily="49" charset="-120"/>
                <a:ea typeface="DFKai-SB" panose="03000509000000000000" pitchFamily="49" charset="-120"/>
                <a:cs typeface="Lora"/>
                <a:sym typeface="Lora"/>
              </a:rPr>
              <a:t>其中一個可以讓您訪問自己個人健康資料的應用程式</a:t>
            </a:r>
            <a:r>
              <a:rPr lang="zh-TW" altLang="en-US" sz="3600" dirty="0">
                <a:solidFill>
                  <a:schemeClr val="tx1"/>
                </a:solidFill>
                <a:latin typeface="DFKai-SB" panose="03000509000000000000" pitchFamily="49" charset="-120"/>
                <a:ea typeface="DFKai-SB" panose="03000509000000000000" pitchFamily="49" charset="-120"/>
                <a:cs typeface="Lora"/>
                <a:sym typeface="Lora"/>
              </a:rPr>
              <a:t>，</a:t>
            </a:r>
            <a:r>
              <a:rPr lang="en-US" sz="3600" dirty="0" err="1">
                <a:solidFill>
                  <a:schemeClr val="tx1"/>
                </a:solidFill>
                <a:latin typeface="DFKai-SB" panose="03000509000000000000" pitchFamily="49" charset="-120"/>
                <a:ea typeface="DFKai-SB" panose="03000509000000000000" pitchFamily="49" charset="-120"/>
                <a:cs typeface="Lora"/>
                <a:sym typeface="Lora"/>
              </a:rPr>
              <a:t>通過</a:t>
            </a:r>
            <a:r>
              <a:rPr lang="zh-TW" altLang="en-US" sz="3600" dirty="0">
                <a:solidFill>
                  <a:schemeClr val="tx1"/>
                </a:solidFill>
                <a:latin typeface="DFKai-SB" panose="03000509000000000000" pitchFamily="49" charset="-120"/>
                <a:ea typeface="DFKai-SB" panose="03000509000000000000" pitchFamily="49" charset="-120"/>
                <a:cs typeface="Lora"/>
                <a:sym typeface="Lora"/>
              </a:rPr>
              <a:t> </a:t>
            </a:r>
            <a:r>
              <a:rPr lang="en-US" altLang="zh-TW" sz="3600" dirty="0">
                <a:solidFill>
                  <a:schemeClr val="tx1"/>
                </a:solidFill>
                <a:latin typeface="+mj-lt"/>
                <a:ea typeface="DFKai-SB" panose="03000509000000000000" pitchFamily="49" charset="-120"/>
                <a:cs typeface="Lora"/>
                <a:sym typeface="Lora"/>
              </a:rPr>
              <a:t>Health</a:t>
            </a:r>
            <a:r>
              <a:rPr lang="zh-TW" altLang="en-US" sz="3600" dirty="0">
                <a:solidFill>
                  <a:schemeClr val="tx1"/>
                </a:solidFill>
                <a:latin typeface="+mj-lt"/>
                <a:ea typeface="DFKai-SB" panose="03000509000000000000" pitchFamily="49" charset="-120"/>
                <a:cs typeface="Lora"/>
                <a:sym typeface="Lora"/>
              </a:rPr>
              <a:t> </a:t>
            </a:r>
            <a:r>
              <a:rPr lang="en-US" altLang="zh-TW" sz="3600" dirty="0">
                <a:solidFill>
                  <a:schemeClr val="tx1"/>
                </a:solidFill>
                <a:latin typeface="+mj-lt"/>
                <a:ea typeface="DFKai-SB" panose="03000509000000000000" pitchFamily="49" charset="-120"/>
                <a:cs typeface="Lora"/>
                <a:sym typeface="Lora"/>
              </a:rPr>
              <a:t>Gateway</a:t>
            </a:r>
            <a:r>
              <a:rPr lang="zh-TW" altLang="en-US" sz="3600" dirty="0">
                <a:solidFill>
                  <a:schemeClr val="tx1"/>
                </a:solidFill>
                <a:latin typeface="+mj-lt"/>
                <a:ea typeface="DFKai-SB" panose="03000509000000000000" pitchFamily="49" charset="-120"/>
                <a:cs typeface="Lora"/>
                <a:sym typeface="Lora"/>
              </a:rPr>
              <a:t> </a:t>
            </a:r>
            <a:r>
              <a:rPr lang="en-US" sz="3600" dirty="0" err="1">
                <a:solidFill>
                  <a:schemeClr val="tx1"/>
                </a:solidFill>
                <a:latin typeface="DFKai-SB" panose="03000509000000000000" pitchFamily="49" charset="-120"/>
                <a:ea typeface="DFKai-SB" panose="03000509000000000000" pitchFamily="49" charset="-120"/>
                <a:cs typeface="Lora"/>
                <a:sym typeface="Lora"/>
              </a:rPr>
              <a:t>電子健康紀錄</a:t>
            </a:r>
            <a:r>
              <a:rPr lang="zh-TW" altLang="en-US" sz="3600" dirty="0">
                <a:solidFill>
                  <a:schemeClr val="tx1"/>
                </a:solidFill>
                <a:latin typeface="DFKai-SB" panose="03000509000000000000" pitchFamily="49" charset="-120"/>
                <a:ea typeface="DFKai-SB" panose="03000509000000000000" pitchFamily="49" charset="-120"/>
                <a:cs typeface="Lora"/>
                <a:sym typeface="Lora"/>
              </a:rPr>
              <a:t>，您可以查看：</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indent="-571500">
              <a:spcAft>
                <a:spcPts val="1200"/>
              </a:spcAft>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Lora"/>
                <a:sym typeface="Lora"/>
              </a:rPr>
              <a:t>醫院就診 </a:t>
            </a:r>
            <a:endParaRPr lang="en-CA" altLang="zh-TW" sz="3600" dirty="0">
              <a:solidFill>
                <a:schemeClr val="tx1"/>
              </a:solidFill>
              <a:latin typeface="DFKai-SB" panose="03000509000000000000" pitchFamily="49" charset="-120"/>
              <a:ea typeface="DFKai-SB" panose="03000509000000000000" pitchFamily="49" charset="-120"/>
              <a:cs typeface="Lora"/>
              <a:sym typeface="Lora"/>
            </a:endParaRPr>
          </a:p>
          <a:p>
            <a:pPr marL="628714" indent="-571500">
              <a:spcAft>
                <a:spcPts val="1200"/>
              </a:spcAft>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Lora"/>
                <a:sym typeface="Lora"/>
              </a:rPr>
              <a:t>藥物</a:t>
            </a:r>
          </a:p>
          <a:p>
            <a:pPr marL="628714" indent="-571500">
              <a:spcAft>
                <a:spcPts val="1200"/>
              </a:spcAft>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Lora"/>
                <a:sym typeface="Lora"/>
              </a:rPr>
              <a:t>檢測結果 </a:t>
            </a:r>
          </a:p>
          <a:p>
            <a:pPr marL="628714" indent="-571500">
              <a:spcAft>
                <a:spcPts val="1200"/>
              </a:spcAft>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Lora"/>
                <a:sym typeface="Lora"/>
              </a:rPr>
              <a:t>疫苗接種史</a:t>
            </a:r>
          </a:p>
          <a:p>
            <a:pPr marL="628714" indent="-571500">
              <a:spcAft>
                <a:spcPts val="1200"/>
              </a:spcAft>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Lora"/>
                <a:sym typeface="Lora"/>
              </a:rPr>
              <a:t>新冠肺炎疫苗接種證明</a:t>
            </a:r>
          </a:p>
          <a:p>
            <a:pPr marL="628714" indent="-571500">
              <a:spcAft>
                <a:spcPts val="1200"/>
              </a:spcAft>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Lora"/>
                <a:sym typeface="Lora"/>
              </a:rPr>
              <a:t>還有更多</a:t>
            </a:r>
            <a:r>
              <a:rPr lang="en-US" altLang="zh-TW" sz="3600" dirty="0">
                <a:solidFill>
                  <a:schemeClr val="tx1"/>
                </a:solidFill>
                <a:latin typeface="DFKai-SB" panose="03000509000000000000" pitchFamily="49" charset="-120"/>
                <a:ea typeface="DFKai-SB" panose="03000509000000000000" pitchFamily="49" charset="-120"/>
                <a:cs typeface="Lora"/>
                <a:sym typeface="Lora"/>
              </a:rPr>
              <a:t>……</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indent="-571500">
              <a:lnSpc>
                <a:spcPct val="130000"/>
              </a:lnSpc>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1812813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6012805" cy="1007785"/>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dirty="0" err="1">
                <a:solidFill>
                  <a:srgbClr val="034092"/>
                </a:solidFill>
                <a:latin typeface="DFKai-SB" panose="03000509000000000000" pitchFamily="49" charset="-120"/>
                <a:ea typeface="DFKai-SB" panose="03000509000000000000" pitchFamily="49" charset="-120"/>
                <a:cs typeface="Lora"/>
                <a:sym typeface="Lora"/>
              </a:rPr>
              <a:t>使用健康應用程式的注意事項</a:t>
            </a:r>
            <a:endParaRPr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1078161" y="2654262"/>
            <a:ext cx="16012805" cy="6495839"/>
          </a:xfrm>
          <a:prstGeom prst="rect">
            <a:avLst/>
          </a:prstGeom>
          <a:noFill/>
          <a:ln>
            <a:noFill/>
          </a:ln>
        </p:spPr>
        <p:txBody>
          <a:bodyPr spcFirstLastPara="1" wrap="square" lIns="0" tIns="0" rIns="0" bIns="0" anchor="t" anchorCtr="0">
            <a:noAutofit/>
          </a:bodyPr>
          <a:lstStyle/>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應用程式通常會存取您的位置或其他數據以追蹤您的進度</a:t>
            </a:r>
            <a:r>
              <a:rPr lang="zh-TW" altLang="en-US" sz="3600" dirty="0">
                <a:solidFill>
                  <a:schemeClr val="tx1"/>
                </a:solidFill>
                <a:latin typeface="DFKai-SB" panose="03000509000000000000" pitchFamily="49" charset="-120"/>
                <a:ea typeface="DFKai-SB" panose="03000509000000000000" pitchFamily="49" charset="-120"/>
                <a:cs typeface="Lora"/>
                <a:sym typeface="Lora"/>
              </a:rPr>
              <a:t>，將功能最佳化。在使用應用程式時，應小心分享敏感資訊。</a:t>
            </a:r>
            <a:br>
              <a:rPr lang="en-US" sz="3600" dirty="0">
                <a:solidFill>
                  <a:schemeClr val="tx1"/>
                </a:solidFill>
                <a:latin typeface="DFKai-SB" panose="03000509000000000000" pitchFamily="49" charset="-120"/>
                <a:ea typeface="DFKai-SB" panose="03000509000000000000" pitchFamily="49" charset="-120"/>
                <a:cs typeface="Lora"/>
                <a:sym typeface="Lora"/>
              </a:rPr>
            </a:b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indent="-571500">
              <a:lnSpc>
                <a:spcPct val="150000"/>
              </a:lnSpc>
              <a:buClr>
                <a:schemeClr val="dk2"/>
              </a:buClr>
              <a:buSzPct val="110000"/>
              <a:buFont typeface="Arial" panose="020B0604020202020204" pitchFamily="34" charset="0"/>
              <a:buChar char="•"/>
            </a:pPr>
            <a:r>
              <a:rPr lang="zh-TW" altLang="en-US" sz="3600" b="0" i="0" dirty="0">
                <a:solidFill>
                  <a:srgbClr val="374151"/>
                </a:solidFill>
                <a:effectLst/>
                <a:latin typeface="DFKai-SB" panose="03000509000000000000" pitchFamily="49" charset="-120"/>
                <a:ea typeface="DFKai-SB" panose="03000509000000000000" pitchFamily="49" charset="-120"/>
              </a:rPr>
              <a:t>隨著應用程發展和</a:t>
            </a:r>
            <a:r>
              <a:rPr lang="en-US" altLang="zh-TW" sz="3600" b="0" i="0" dirty="0">
                <a:solidFill>
                  <a:srgbClr val="374151"/>
                </a:solidFill>
                <a:effectLst/>
                <a:latin typeface="DFKai-SB" panose="03000509000000000000" pitchFamily="49" charset="-120"/>
                <a:ea typeface="DFKai-SB" panose="03000509000000000000" pitchFamily="49" charset="-120"/>
              </a:rPr>
              <a:t>/</a:t>
            </a:r>
            <a:r>
              <a:rPr lang="zh-TW" altLang="en-US" sz="3600" b="0" i="0" dirty="0">
                <a:solidFill>
                  <a:srgbClr val="374151"/>
                </a:solidFill>
                <a:effectLst/>
                <a:latin typeface="DFKai-SB" panose="03000509000000000000" pitchFamily="49" charset="-120"/>
                <a:ea typeface="DFKai-SB" panose="03000509000000000000" pitchFamily="49" charset="-120"/>
              </a:rPr>
              <a:t>或更新，持續學習是有益的。</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1604182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506030" y="1061206"/>
            <a:ext cx="15148042" cy="3460918"/>
          </a:xfrm>
          <a:prstGeom prst="rect">
            <a:avLst/>
          </a:prstGeom>
          <a:noFill/>
          <a:ln>
            <a:noFill/>
          </a:ln>
        </p:spPr>
        <p:txBody>
          <a:bodyPr spcFirstLastPara="1" wrap="square" lIns="0" tIns="0" rIns="0" bIns="0" anchor="t" anchorCtr="0">
            <a:noAutofit/>
          </a:bodyPr>
          <a:lstStyle/>
          <a:p>
            <a:pPr lvl="0">
              <a:lnSpc>
                <a:spcPct val="140011"/>
              </a:lnSpc>
            </a:pPr>
            <a:r>
              <a:rPr lang="en-US" sz="7000" b="1" dirty="0" err="1">
                <a:solidFill>
                  <a:schemeClr val="bg1"/>
                </a:solidFill>
                <a:latin typeface="+mj-lt"/>
                <a:ea typeface="DFKai-SB" panose="03000509000000000000" pitchFamily="49" charset="-120"/>
                <a:cs typeface="Lora"/>
                <a:sym typeface="Lora"/>
              </a:rPr>
              <a:t>選擇高質素應用程式的提示</a:t>
            </a:r>
            <a:endParaRPr lang="en-US" sz="7000" b="1" dirty="0">
              <a:solidFill>
                <a:schemeClr val="bg1"/>
              </a:solidFill>
              <a:latin typeface="+mj-lt"/>
              <a:ea typeface="DFKai-SB" panose="03000509000000000000" pitchFamily="49" charset="-120"/>
              <a:cs typeface="Lora"/>
              <a:sym typeface="Lora"/>
            </a:endParaRPr>
          </a:p>
        </p:txBody>
      </p:sp>
    </p:spTree>
    <p:extLst>
      <p:ext uri="{BB962C8B-B14F-4D97-AF65-F5344CB8AC3E}">
        <p14:creationId xmlns:p14="http://schemas.microsoft.com/office/powerpoint/2010/main" val="4172925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7"/>
            <a:ext cx="15672870" cy="1703579"/>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dirty="0" err="1">
                <a:solidFill>
                  <a:srgbClr val="034092"/>
                </a:solidFill>
                <a:latin typeface="DFKai-SB" panose="03000509000000000000" pitchFamily="49" charset="-120"/>
                <a:ea typeface="DFKai-SB" panose="03000509000000000000" pitchFamily="49" charset="-120"/>
                <a:cs typeface="Lora"/>
                <a:sym typeface="Lora"/>
              </a:rPr>
              <a:t>選擇高質素應用程式</a:t>
            </a:r>
            <a:endParaRPr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1137597" y="3117561"/>
            <a:ext cx="16012805" cy="6142032"/>
          </a:xfrm>
          <a:prstGeom prst="rect">
            <a:avLst/>
          </a:prstGeom>
          <a:noFill/>
          <a:ln>
            <a:noFill/>
          </a:ln>
        </p:spPr>
        <p:txBody>
          <a:bodyPr spcFirstLastPara="1" wrap="square" lIns="0" tIns="0" rIns="0" bIns="0" anchor="t" anchorCtr="0">
            <a:noAutofit/>
          </a:bodyPr>
          <a:lstStyle/>
          <a:p>
            <a:pPr marL="57214" lvl="0">
              <a:lnSpc>
                <a:spcPct val="150000"/>
              </a:lnSpc>
              <a:buClr>
                <a:schemeClr val="dk2"/>
              </a:buClr>
              <a:buSzPct val="110000"/>
            </a:pPr>
            <a:r>
              <a:rPr lang="en-US" sz="3600" dirty="0" err="1">
                <a:solidFill>
                  <a:schemeClr val="tx1"/>
                </a:solidFill>
                <a:latin typeface="DFKai-SB" panose="03000509000000000000" pitchFamily="49" charset="-120"/>
                <a:ea typeface="DFKai-SB" panose="03000509000000000000" pitchFamily="49" charset="-120"/>
                <a:cs typeface="Lora"/>
                <a:sym typeface="Lora"/>
              </a:rPr>
              <a:t>應用程式有很多不同類型</a:t>
            </a:r>
            <a:r>
              <a:rPr lang="zh-TW" altLang="en-US" sz="3600" dirty="0">
                <a:solidFill>
                  <a:schemeClr val="tx1"/>
                </a:solidFill>
                <a:latin typeface="DFKai-SB" panose="03000509000000000000" pitchFamily="49" charset="-120"/>
                <a:ea typeface="DFKai-SB" panose="03000509000000000000" pitchFamily="49" charset="-120"/>
                <a:cs typeface="Lora"/>
                <a:sym typeface="Lora"/>
              </a:rPr>
              <a:t>，它們的可信度、質素、功能各不相同。通過採取以下</a:t>
            </a:r>
            <a:r>
              <a:rPr lang="zh-TW" altLang="en-US" sz="3600" b="0" i="0" dirty="0">
                <a:solidFill>
                  <a:schemeClr val="tx1"/>
                </a:solidFill>
                <a:effectLst/>
                <a:latin typeface="DFKai-SB" panose="03000509000000000000" pitchFamily="49" charset="-120"/>
                <a:ea typeface="DFKai-SB" panose="03000509000000000000" pitchFamily="49" charset="-120"/>
              </a:rPr>
              <a:t>措施，</a:t>
            </a:r>
            <a:r>
              <a:rPr lang="zh-TW" altLang="en-US" sz="3600" dirty="0">
                <a:solidFill>
                  <a:schemeClr val="tx1"/>
                </a:solidFill>
                <a:latin typeface="DFKai-SB" panose="03000509000000000000" pitchFamily="49" charset="-120"/>
                <a:ea typeface="DFKai-SB" panose="03000509000000000000" pitchFamily="49" charset="-120"/>
                <a:cs typeface="Lora"/>
                <a:sym typeface="Lora"/>
              </a:rPr>
              <a:t>您可以做出明智選擇應用程式的決定</a:t>
            </a:r>
            <a:br>
              <a:rPr lang="en-US" sz="3600" dirty="0">
                <a:solidFill>
                  <a:schemeClr val="tx1"/>
                </a:solidFill>
                <a:latin typeface="DFKai-SB" panose="03000509000000000000" pitchFamily="49" charset="-120"/>
                <a:ea typeface="DFKai-SB" panose="03000509000000000000" pitchFamily="49" charset="-120"/>
                <a:cs typeface="Lora"/>
                <a:sym typeface="Lora"/>
              </a:rPr>
            </a:b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選擇可靠的應用程式</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小心共用敏感資訊</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CA" sz="3600" dirty="0" err="1">
                <a:solidFill>
                  <a:schemeClr val="tx1"/>
                </a:solidFill>
                <a:latin typeface="DFKai-SB" panose="03000509000000000000" pitchFamily="49" charset="-120"/>
                <a:ea typeface="DFKai-SB" panose="03000509000000000000" pitchFamily="49" charset="-120"/>
                <a:cs typeface="Lora"/>
                <a:sym typeface="Lora"/>
              </a:rPr>
              <a:t>選擇符合您目標的應用程式</a:t>
            </a:r>
            <a:endParaRPr lang="en-CA" sz="36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3885908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7"/>
            <a:ext cx="15672870" cy="1703579"/>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zh-TW" altLang="en-US" sz="7200" dirty="0">
                <a:solidFill>
                  <a:srgbClr val="034092"/>
                </a:solidFill>
                <a:latin typeface="DFKai-SB" panose="03000509000000000000" pitchFamily="49" charset="-120"/>
                <a:ea typeface="DFKai-SB" panose="03000509000000000000" pitchFamily="49" charset="-120"/>
                <a:cs typeface="Lora"/>
                <a:sym typeface="Lora"/>
              </a:rPr>
              <a:t>選擇高質素應用程式</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1137597" y="3003747"/>
            <a:ext cx="16012805" cy="6142032"/>
          </a:xfrm>
          <a:prstGeom prst="rect">
            <a:avLst/>
          </a:prstGeom>
          <a:noFill/>
          <a:ln>
            <a:noFill/>
          </a:ln>
        </p:spPr>
        <p:txBody>
          <a:bodyPr spcFirstLastPara="1" wrap="square" lIns="0" tIns="0" rIns="0" bIns="0" anchor="t" anchorCtr="0">
            <a:noAutofit/>
          </a:bodyPr>
          <a:lstStyle/>
          <a:p>
            <a:pPr marL="57214" lvl="0">
              <a:lnSpc>
                <a:spcPct val="150000"/>
              </a:lnSpc>
              <a:buClr>
                <a:schemeClr val="dk2"/>
              </a:buClr>
              <a:buSzPct val="110000"/>
            </a:pPr>
            <a:r>
              <a:rPr lang="en-US" sz="3600" dirty="0" err="1">
                <a:solidFill>
                  <a:schemeClr val="tx1"/>
                </a:solidFill>
                <a:latin typeface="DFKai-SB" panose="03000509000000000000" pitchFamily="49" charset="-120"/>
                <a:ea typeface="DFKai-SB" panose="03000509000000000000" pitchFamily="49" charset="-120"/>
                <a:cs typeface="Lora"/>
                <a:sym typeface="Lora"/>
              </a:rPr>
              <a:t>應用程式有很多不同類型</a:t>
            </a:r>
            <a:r>
              <a:rPr lang="zh-TW" altLang="en-US" sz="3600" dirty="0">
                <a:solidFill>
                  <a:schemeClr val="tx1"/>
                </a:solidFill>
                <a:latin typeface="DFKai-SB" panose="03000509000000000000" pitchFamily="49" charset="-120"/>
                <a:ea typeface="DFKai-SB" panose="03000509000000000000" pitchFamily="49" charset="-120"/>
                <a:cs typeface="Lora"/>
                <a:sym typeface="Lora"/>
              </a:rPr>
              <a:t>，它們的可信度、質素、功能各不相同。通過採取以下</a:t>
            </a:r>
            <a:r>
              <a:rPr lang="zh-TW" altLang="en-US" sz="3600" b="0" i="0" dirty="0">
                <a:solidFill>
                  <a:schemeClr val="tx1"/>
                </a:solidFill>
                <a:effectLst/>
                <a:latin typeface="DFKai-SB" panose="03000509000000000000" pitchFamily="49" charset="-120"/>
                <a:ea typeface="DFKai-SB" panose="03000509000000000000" pitchFamily="49" charset="-120"/>
              </a:rPr>
              <a:t>措施，</a:t>
            </a:r>
            <a:r>
              <a:rPr lang="zh-TW" altLang="en-US" sz="3600" dirty="0">
                <a:solidFill>
                  <a:schemeClr val="tx1"/>
                </a:solidFill>
                <a:latin typeface="DFKai-SB" panose="03000509000000000000" pitchFamily="49" charset="-120"/>
                <a:ea typeface="DFKai-SB" panose="03000509000000000000" pitchFamily="49" charset="-120"/>
                <a:cs typeface="Lora"/>
                <a:sym typeface="Lora"/>
              </a:rPr>
              <a:t>您可以做出明智選擇應用程式的決定</a:t>
            </a:r>
            <a:br>
              <a:rPr lang="en-US" sz="3600" dirty="0">
                <a:solidFill>
                  <a:schemeClr val="tx1"/>
                </a:solidFill>
                <a:latin typeface="DFKai-SB" panose="03000509000000000000" pitchFamily="49" charset="-120"/>
                <a:ea typeface="DFKai-SB" panose="03000509000000000000" pitchFamily="49" charset="-120"/>
                <a:cs typeface="Lora"/>
                <a:sym typeface="Lora"/>
              </a:rPr>
            </a:b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選擇可靠的應用程式</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小心共用敏感資訊</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CA" sz="3600" dirty="0" err="1">
                <a:solidFill>
                  <a:schemeClr val="tx1"/>
                </a:solidFill>
                <a:latin typeface="DFKai-SB" panose="03000509000000000000" pitchFamily="49" charset="-120"/>
                <a:ea typeface="DFKai-SB" panose="03000509000000000000" pitchFamily="49" charset="-120"/>
                <a:cs typeface="Lora"/>
                <a:sym typeface="Lora"/>
              </a:rPr>
              <a:t>選擇符合您目標的應用程式</a:t>
            </a:r>
            <a:endParaRPr lang="en-CA" sz="3600" dirty="0">
              <a:solidFill>
                <a:schemeClr val="tx1"/>
              </a:solidFill>
              <a:latin typeface="DFKai-SB" panose="03000509000000000000" pitchFamily="49" charset="-120"/>
              <a:ea typeface="DFKai-SB" panose="03000509000000000000" pitchFamily="49" charset="-120"/>
              <a:cs typeface="Lora"/>
              <a:sym typeface="Lora"/>
            </a:endParaRPr>
          </a:p>
        </p:txBody>
      </p:sp>
      <p:sp>
        <p:nvSpPr>
          <p:cNvPr id="4" name="Rectangle 3">
            <a:extLst>
              <a:ext uri="{FF2B5EF4-FFF2-40B4-BE49-F238E27FC236}">
                <a16:creationId xmlns:a16="http://schemas.microsoft.com/office/drawing/2014/main" id="{14343712-F672-4F29-85E9-9ABD5FF7F16B}"/>
              </a:ext>
            </a:extLst>
          </p:cNvPr>
          <p:cNvSpPr/>
          <p:nvPr/>
        </p:nvSpPr>
        <p:spPr>
          <a:xfrm>
            <a:off x="1605434" y="5584188"/>
            <a:ext cx="4550039" cy="749922"/>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604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682C4A8-BDC8-40E2-A0DE-13CBF77986AE}"/>
              </a:ext>
            </a:extLst>
          </p:cNvPr>
          <p:cNvSpPr txBox="1"/>
          <p:nvPr/>
        </p:nvSpPr>
        <p:spPr>
          <a:xfrm>
            <a:off x="1122769" y="5263536"/>
            <a:ext cx="7159924" cy="707886"/>
          </a:xfrm>
          <a:prstGeom prst="rect">
            <a:avLst/>
          </a:prstGeom>
          <a:noFill/>
          <a:ln>
            <a:noFill/>
          </a:ln>
        </p:spPr>
        <p:txBody>
          <a:bodyPr wrap="square" rtlCol="0">
            <a:spAutoFit/>
          </a:bodyPr>
          <a:lstStyle/>
          <a:p>
            <a:r>
              <a:rPr lang="en-US" sz="4000" dirty="0" err="1">
                <a:latin typeface="DFKai-SB" panose="03000509000000000000" pitchFamily="49" charset="-120"/>
                <a:ea typeface="DFKai-SB" panose="03000509000000000000" pitchFamily="49" charset="-120"/>
              </a:rPr>
              <a:t>更為可靠</a:t>
            </a:r>
            <a:r>
              <a:rPr lang="en-US" sz="4000" dirty="0">
                <a:latin typeface="DFKai-SB" panose="03000509000000000000" pitchFamily="49" charset="-120"/>
                <a:ea typeface="DFKai-SB" panose="03000509000000000000" pitchFamily="49" charset="-120"/>
              </a:rPr>
              <a:t>:</a:t>
            </a:r>
          </a:p>
        </p:txBody>
      </p:sp>
      <p:sp>
        <p:nvSpPr>
          <p:cNvPr id="27" name="TextBox 26">
            <a:extLst>
              <a:ext uri="{FF2B5EF4-FFF2-40B4-BE49-F238E27FC236}">
                <a16:creationId xmlns:a16="http://schemas.microsoft.com/office/drawing/2014/main" id="{10D5B122-92F3-4DD7-B43F-A8C4D6E364EF}"/>
              </a:ext>
            </a:extLst>
          </p:cNvPr>
          <p:cNvSpPr txBox="1"/>
          <p:nvPr/>
        </p:nvSpPr>
        <p:spPr>
          <a:xfrm>
            <a:off x="9933064" y="5263536"/>
            <a:ext cx="7588307" cy="707886"/>
          </a:xfrm>
          <a:prstGeom prst="rect">
            <a:avLst/>
          </a:prstGeom>
          <a:noFill/>
          <a:ln>
            <a:noFill/>
          </a:ln>
        </p:spPr>
        <p:txBody>
          <a:bodyPr wrap="square" rtlCol="0">
            <a:spAutoFit/>
          </a:bodyPr>
          <a:lstStyle/>
          <a:p>
            <a:r>
              <a:rPr lang="en-US" sz="4000" dirty="0" err="1">
                <a:latin typeface="DFKai-SB" panose="03000509000000000000" pitchFamily="49" charset="-120"/>
                <a:ea typeface="DFKai-SB" panose="03000509000000000000" pitchFamily="49" charset="-120"/>
              </a:rPr>
              <a:t>不太可靠</a:t>
            </a:r>
            <a:r>
              <a:rPr lang="zh-TW" altLang="en-US" sz="4000" dirty="0">
                <a:latin typeface="DFKai-SB" panose="03000509000000000000" pitchFamily="49" charset="-120"/>
                <a:ea typeface="DFKai-SB" panose="03000509000000000000" pitchFamily="49" charset="-120"/>
              </a:rPr>
              <a:t>：</a:t>
            </a:r>
            <a:endParaRPr lang="en-US" sz="4000" dirty="0">
              <a:latin typeface="DFKai-SB" panose="03000509000000000000" pitchFamily="49" charset="-120"/>
              <a:ea typeface="DFKai-SB" panose="03000509000000000000" pitchFamily="49" charset="-120"/>
            </a:endParaRPr>
          </a:p>
        </p:txBody>
      </p:sp>
      <p:grpSp>
        <p:nvGrpSpPr>
          <p:cNvPr id="12" name="Group 11">
            <a:extLst>
              <a:ext uri="{FF2B5EF4-FFF2-40B4-BE49-F238E27FC236}">
                <a16:creationId xmlns:a16="http://schemas.microsoft.com/office/drawing/2014/main" id="{D8B982AD-D70A-498E-AFAB-58B6E082F3ED}"/>
              </a:ext>
            </a:extLst>
          </p:cNvPr>
          <p:cNvGrpSpPr/>
          <p:nvPr/>
        </p:nvGrpSpPr>
        <p:grpSpPr>
          <a:xfrm>
            <a:off x="5252421" y="4707937"/>
            <a:ext cx="2039753" cy="1656783"/>
            <a:chOff x="5931055" y="2909429"/>
            <a:chExt cx="2191788" cy="1569660"/>
          </a:xfrm>
        </p:grpSpPr>
        <p:sp>
          <p:nvSpPr>
            <p:cNvPr id="3" name="Rectangle 2">
              <a:extLst>
                <a:ext uri="{FF2B5EF4-FFF2-40B4-BE49-F238E27FC236}">
                  <a16:creationId xmlns:a16="http://schemas.microsoft.com/office/drawing/2014/main" id="{9E1E35A5-DF04-402C-A5DA-4AA4BE9EAECF}"/>
                </a:ext>
              </a:extLst>
            </p:cNvPr>
            <p:cNvSpPr/>
            <p:nvPr/>
          </p:nvSpPr>
          <p:spPr>
            <a:xfrm>
              <a:off x="6899431" y="2909429"/>
              <a:ext cx="1223412" cy="1569660"/>
            </a:xfrm>
            <a:prstGeom prst="rect">
              <a:avLst/>
            </a:prstGeom>
          </p:spPr>
          <p:txBody>
            <a:bodyPr wrap="none">
              <a:spAutoFit/>
            </a:bodyPr>
            <a:lstStyle/>
            <a:p>
              <a:r>
                <a:rPr lang="en-US" sz="9600" dirty="0">
                  <a:solidFill>
                    <a:srgbClr val="00FF00"/>
                  </a:solidFill>
                  <a:sym typeface="Wingdings" panose="05000000000000000000" pitchFamily="2" charset="2"/>
                </a:rPr>
                <a:t></a:t>
              </a:r>
            </a:p>
          </p:txBody>
        </p:sp>
        <p:pic>
          <p:nvPicPr>
            <p:cNvPr id="8" name="Graphic 7" descr="Flag">
              <a:extLst>
                <a:ext uri="{FF2B5EF4-FFF2-40B4-BE49-F238E27FC236}">
                  <a16:creationId xmlns:a16="http://schemas.microsoft.com/office/drawing/2014/main" id="{3313DED6-B314-4BC0-8D76-E3DCCB1CFA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31055" y="3141204"/>
              <a:ext cx="1106111" cy="1106111"/>
            </a:xfrm>
            <a:prstGeom prst="rect">
              <a:avLst/>
            </a:prstGeom>
          </p:spPr>
        </p:pic>
      </p:grpSp>
      <p:grpSp>
        <p:nvGrpSpPr>
          <p:cNvPr id="11" name="Group 10">
            <a:extLst>
              <a:ext uri="{FF2B5EF4-FFF2-40B4-BE49-F238E27FC236}">
                <a16:creationId xmlns:a16="http://schemas.microsoft.com/office/drawing/2014/main" id="{93223A95-E09E-4ADF-9024-81DF8B571DE3}"/>
              </a:ext>
            </a:extLst>
          </p:cNvPr>
          <p:cNvGrpSpPr/>
          <p:nvPr/>
        </p:nvGrpSpPr>
        <p:grpSpPr>
          <a:xfrm>
            <a:off x="13812277" y="4904336"/>
            <a:ext cx="2054053" cy="1220311"/>
            <a:chOff x="14902848" y="3544089"/>
            <a:chExt cx="2054053" cy="1220311"/>
          </a:xfrm>
        </p:grpSpPr>
        <p:pic>
          <p:nvPicPr>
            <p:cNvPr id="17" name="Graphic 16" descr="Confused face with no fill">
              <a:extLst>
                <a:ext uri="{FF2B5EF4-FFF2-40B4-BE49-F238E27FC236}">
                  <a16:creationId xmlns:a16="http://schemas.microsoft.com/office/drawing/2014/main" id="{31A2A6F0-5E4F-4C5B-BF5C-6398F5EF75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808829" y="3544089"/>
              <a:ext cx="1148072" cy="1148072"/>
            </a:xfrm>
            <a:prstGeom prst="rect">
              <a:avLst/>
            </a:prstGeom>
          </p:spPr>
        </p:pic>
        <p:pic>
          <p:nvPicPr>
            <p:cNvPr id="24" name="Graphic 23" descr="Flag">
              <a:extLst>
                <a:ext uri="{FF2B5EF4-FFF2-40B4-BE49-F238E27FC236}">
                  <a16:creationId xmlns:a16="http://schemas.microsoft.com/office/drawing/2014/main" id="{C436F338-D8C8-4F87-8447-81B735F935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902848" y="3658289"/>
              <a:ext cx="1106111" cy="1106111"/>
            </a:xfrm>
            <a:prstGeom prst="rect">
              <a:avLst/>
            </a:prstGeom>
          </p:spPr>
        </p:pic>
      </p:grpSp>
      <p:sp>
        <p:nvSpPr>
          <p:cNvPr id="5" name="Rectangle 4">
            <a:extLst>
              <a:ext uri="{FF2B5EF4-FFF2-40B4-BE49-F238E27FC236}">
                <a16:creationId xmlns:a16="http://schemas.microsoft.com/office/drawing/2014/main" id="{46274191-C877-4FAC-9EC5-C8349E7740C1}"/>
              </a:ext>
            </a:extLst>
          </p:cNvPr>
          <p:cNvSpPr/>
          <p:nvPr/>
        </p:nvSpPr>
        <p:spPr>
          <a:xfrm>
            <a:off x="810884" y="576440"/>
            <a:ext cx="16787910" cy="1227131"/>
          </a:xfrm>
          <a:prstGeom prst="rect">
            <a:avLst/>
          </a:prstGeom>
        </p:spPr>
        <p:txBody>
          <a:bodyPr wrap="square">
            <a:spAutoFit/>
          </a:bodyPr>
          <a:lstStyle/>
          <a:p>
            <a:pPr marL="0" marR="0" lvl="0" indent="0" algn="l" rtl="0">
              <a:lnSpc>
                <a:spcPct val="110030"/>
              </a:lnSpc>
              <a:spcBef>
                <a:spcPts val="0"/>
              </a:spcBef>
              <a:spcAft>
                <a:spcPts val="0"/>
              </a:spcAft>
              <a:buClr>
                <a:srgbClr val="000000"/>
              </a:buClr>
              <a:buFont typeface="Arial"/>
              <a:buNone/>
            </a:pPr>
            <a:r>
              <a:rPr lang="zh-TW" altLang="en-US" sz="7200" dirty="0">
                <a:solidFill>
                  <a:srgbClr val="034092"/>
                </a:solidFill>
                <a:latin typeface="DFKai-SB" panose="03000509000000000000" pitchFamily="49" charset="-120"/>
                <a:ea typeface="DFKai-SB" panose="03000509000000000000" pitchFamily="49" charset="-120"/>
                <a:cs typeface="Lora"/>
                <a:sym typeface="Lora"/>
              </a:rPr>
              <a:t>選擇可靠的應用程式</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1632493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682C4A8-BDC8-40E2-A0DE-13CBF77986AE}"/>
              </a:ext>
            </a:extLst>
          </p:cNvPr>
          <p:cNvSpPr txBox="1"/>
          <p:nvPr/>
        </p:nvSpPr>
        <p:spPr>
          <a:xfrm>
            <a:off x="891923" y="2939518"/>
            <a:ext cx="7632645" cy="5016758"/>
          </a:xfrm>
          <a:prstGeom prst="rect">
            <a:avLst/>
          </a:prstGeom>
          <a:noFill/>
          <a:ln>
            <a:noFill/>
          </a:ln>
        </p:spPr>
        <p:txBody>
          <a:bodyPr wrap="square" rtlCol="0">
            <a:spAutoFit/>
          </a:bodyPr>
          <a:lstStyle/>
          <a:p>
            <a:r>
              <a:rPr lang="en-US" sz="3200" dirty="0" err="1">
                <a:latin typeface="DFKai-SB" panose="03000509000000000000" pitchFamily="49" charset="-120"/>
                <a:ea typeface="DFKai-SB" panose="03000509000000000000" pitchFamily="49" charset="-120"/>
              </a:rPr>
              <a:t>更為可靠</a:t>
            </a:r>
            <a:r>
              <a:rPr lang="zh-TW" altLang="en-US" sz="3200" dirty="0">
                <a:latin typeface="DFKai-SB" panose="03000509000000000000" pitchFamily="49" charset="-120"/>
                <a:ea typeface="DFKai-SB" panose="03000509000000000000" pitchFamily="49" charset="-120"/>
              </a:rPr>
              <a:t>：</a:t>
            </a:r>
            <a:endParaRPr lang="en-CA" altLang="zh-TW" sz="3200" dirty="0">
              <a:latin typeface="DFKai-SB" panose="03000509000000000000" pitchFamily="49" charset="-120"/>
              <a:ea typeface="DFKai-SB" panose="03000509000000000000" pitchFamily="49" charset="-120"/>
            </a:endParaRPr>
          </a:p>
          <a:p>
            <a:endParaRPr lang="en-US" sz="32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r>
              <a:rPr lang="en-US" sz="3200" dirty="0" err="1">
                <a:latin typeface="DFKai-SB" panose="03000509000000000000" pitchFamily="49" charset="-120"/>
                <a:ea typeface="DFKai-SB" panose="03000509000000000000" pitchFamily="49" charset="-120"/>
              </a:rPr>
              <a:t>設計自有信譽的機構</a:t>
            </a:r>
            <a:r>
              <a:rPr lang="zh-TW" altLang="en-US" sz="3200" dirty="0">
                <a:latin typeface="DFKai-SB" panose="03000509000000000000" pitchFamily="49" charset="-120"/>
                <a:ea typeface="DFKai-SB" panose="03000509000000000000" pitchFamily="49" charset="-120"/>
              </a:rPr>
              <a:t>。</a:t>
            </a:r>
            <a:br>
              <a:rPr lang="en-US" sz="3200" dirty="0">
                <a:latin typeface="DFKai-SB" panose="03000509000000000000" pitchFamily="49" charset="-120"/>
                <a:ea typeface="DFKai-SB" panose="03000509000000000000" pitchFamily="49" charset="-120"/>
              </a:rPr>
            </a:br>
            <a:endParaRPr lang="en-US" sz="32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r>
              <a:rPr lang="en-US" sz="3200" dirty="0" err="1">
                <a:latin typeface="DFKai-SB" panose="03000509000000000000" pitchFamily="49" charset="-120"/>
                <a:ea typeface="DFKai-SB" panose="03000509000000000000" pitchFamily="49" charset="-120"/>
              </a:rPr>
              <a:t>已被許多用戶下載過並有大量積極的評價</a:t>
            </a:r>
            <a:r>
              <a:rPr lang="zh-TW" altLang="en-US" sz="3200" dirty="0">
                <a:latin typeface="DFKai-SB" panose="03000509000000000000" pitchFamily="49" charset="-120"/>
                <a:ea typeface="DFKai-SB" panose="03000509000000000000" pitchFamily="49" charset="-120"/>
              </a:rPr>
              <a:t>。</a:t>
            </a:r>
            <a:br>
              <a:rPr lang="en-US" sz="3200" dirty="0">
                <a:latin typeface="DFKai-SB" panose="03000509000000000000" pitchFamily="49" charset="-120"/>
                <a:ea typeface="DFKai-SB" panose="03000509000000000000" pitchFamily="49" charset="-120"/>
              </a:rPr>
            </a:br>
            <a:endParaRPr lang="en-US" sz="32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r>
              <a:rPr lang="zh-TW" altLang="en-US" sz="3200" dirty="0">
                <a:latin typeface="DFKai-SB" panose="03000509000000000000" pitchFamily="49" charset="-120"/>
                <a:ea typeface="DFKai-SB" panose="03000509000000000000" pitchFamily="49" charset="-120"/>
              </a:rPr>
              <a:t>不是為了賺錢或售賣產品</a:t>
            </a:r>
            <a:endParaRPr lang="en-CA" altLang="zh-TW" sz="3200" dirty="0">
              <a:latin typeface="DFKai-SB" panose="03000509000000000000" pitchFamily="49" charset="-120"/>
              <a:ea typeface="DFKai-SB" panose="03000509000000000000" pitchFamily="49" charset="-120"/>
            </a:endParaRPr>
          </a:p>
          <a:p>
            <a:endParaRPr lang="en-US" sz="32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r>
              <a:rPr lang="en-US" sz="3200" dirty="0" err="1">
                <a:solidFill>
                  <a:schemeClr val="tx1"/>
                </a:solidFill>
                <a:latin typeface="DFKai-SB" panose="03000509000000000000" pitchFamily="49" charset="-120"/>
                <a:ea typeface="DFKai-SB" panose="03000509000000000000" pitchFamily="49" charset="-120"/>
                <a:cs typeface="Lora"/>
                <a:sym typeface="Lora"/>
              </a:rPr>
              <a:t>清楚解釋私隱政策如何保護您的資料</a:t>
            </a:r>
            <a:r>
              <a:rPr lang="zh-TW" altLang="en-US" sz="3200" dirty="0">
                <a:solidFill>
                  <a:schemeClr val="tx1"/>
                </a:solidFill>
                <a:latin typeface="DFKai-SB" panose="03000509000000000000" pitchFamily="49" charset="-120"/>
                <a:ea typeface="DFKai-SB" panose="03000509000000000000" pitchFamily="49" charset="-120"/>
                <a:cs typeface="Lora"/>
                <a:sym typeface="Lora"/>
              </a:rPr>
              <a:t>。</a:t>
            </a:r>
            <a:endParaRPr lang="en-US" sz="3200" dirty="0">
              <a:latin typeface="DFKai-SB" panose="03000509000000000000" pitchFamily="49" charset="-120"/>
              <a:ea typeface="DFKai-SB" panose="03000509000000000000" pitchFamily="49" charset="-120"/>
            </a:endParaRPr>
          </a:p>
        </p:txBody>
      </p:sp>
      <p:sp>
        <p:nvSpPr>
          <p:cNvPr id="27" name="TextBox 26">
            <a:extLst>
              <a:ext uri="{FF2B5EF4-FFF2-40B4-BE49-F238E27FC236}">
                <a16:creationId xmlns:a16="http://schemas.microsoft.com/office/drawing/2014/main" id="{10D5B122-92F3-4DD7-B43F-A8C4D6E364EF}"/>
              </a:ext>
            </a:extLst>
          </p:cNvPr>
          <p:cNvSpPr txBox="1"/>
          <p:nvPr/>
        </p:nvSpPr>
        <p:spPr>
          <a:xfrm>
            <a:off x="9263484" y="2939518"/>
            <a:ext cx="8500766" cy="5016758"/>
          </a:xfrm>
          <a:prstGeom prst="rect">
            <a:avLst/>
          </a:prstGeom>
          <a:noFill/>
          <a:ln>
            <a:noFill/>
          </a:ln>
        </p:spPr>
        <p:txBody>
          <a:bodyPr wrap="square" rtlCol="0">
            <a:spAutoFit/>
          </a:bodyPr>
          <a:lstStyle/>
          <a:p>
            <a:r>
              <a:rPr lang="en-US" sz="3200" dirty="0" err="1">
                <a:latin typeface="DFKai-SB" panose="03000509000000000000" pitchFamily="49" charset="-120"/>
                <a:ea typeface="DFKai-SB" panose="03000509000000000000" pitchFamily="49" charset="-120"/>
              </a:rPr>
              <a:t>不太可靠</a:t>
            </a:r>
            <a:r>
              <a:rPr lang="zh-TW" altLang="en-US" sz="3200" dirty="0">
                <a:latin typeface="DFKai-SB" panose="03000509000000000000" pitchFamily="49" charset="-120"/>
                <a:ea typeface="DFKai-SB" panose="03000509000000000000" pitchFamily="49" charset="-120"/>
              </a:rPr>
              <a:t>：</a:t>
            </a:r>
            <a:endParaRPr lang="en-CA" altLang="zh-TW" sz="3200" dirty="0">
              <a:latin typeface="DFKai-SB" panose="03000509000000000000" pitchFamily="49" charset="-120"/>
              <a:ea typeface="DFKai-SB" panose="03000509000000000000" pitchFamily="49" charset="-120"/>
            </a:endParaRPr>
          </a:p>
          <a:p>
            <a:endParaRPr lang="en-US" sz="32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r>
              <a:rPr lang="en-US" sz="3200" dirty="0" err="1">
                <a:latin typeface="DFKai-SB" panose="03000509000000000000" pitchFamily="49" charset="-120"/>
                <a:ea typeface="DFKai-SB" panose="03000509000000000000" pitchFamily="49" charset="-120"/>
              </a:rPr>
              <a:t>不是設計自有信譽的機構</a:t>
            </a:r>
            <a:r>
              <a:rPr lang="zh-TW" altLang="en-US" sz="3200" dirty="0">
                <a:latin typeface="DFKai-SB" panose="03000509000000000000" pitchFamily="49" charset="-120"/>
                <a:ea typeface="DFKai-SB" panose="03000509000000000000" pitchFamily="49" charset="-120"/>
              </a:rPr>
              <a:t>。</a:t>
            </a:r>
            <a:endParaRPr lang="en-CA" altLang="zh-TW" sz="3200" dirty="0">
              <a:latin typeface="DFKai-SB" panose="03000509000000000000" pitchFamily="49" charset="-120"/>
              <a:ea typeface="DFKai-SB" panose="03000509000000000000" pitchFamily="49" charset="-120"/>
            </a:endParaRPr>
          </a:p>
          <a:p>
            <a:endParaRPr lang="en-US" sz="32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r>
              <a:rPr lang="en-US" sz="3200" dirty="0" err="1">
                <a:latin typeface="DFKai-SB" panose="03000509000000000000" pitchFamily="49" charset="-120"/>
                <a:ea typeface="DFKai-SB" panose="03000509000000000000" pitchFamily="49" charset="-120"/>
              </a:rPr>
              <a:t>只被很少用戶下載過並有大量負面的評價</a:t>
            </a:r>
            <a:r>
              <a:rPr lang="zh-TW" altLang="en-US" sz="3200" dirty="0">
                <a:latin typeface="DFKai-SB" panose="03000509000000000000" pitchFamily="49" charset="-120"/>
                <a:ea typeface="DFKai-SB" panose="03000509000000000000" pitchFamily="49" charset="-120"/>
              </a:rPr>
              <a:t>。</a:t>
            </a:r>
            <a:br>
              <a:rPr lang="en-US" sz="3200" kern="1200" dirty="0">
                <a:solidFill>
                  <a:schemeClr val="tx1"/>
                </a:solidFill>
                <a:latin typeface="DFKai-SB" panose="03000509000000000000" pitchFamily="49" charset="-120"/>
                <a:ea typeface="DFKai-SB" panose="03000509000000000000" pitchFamily="49" charset="-120"/>
              </a:rPr>
            </a:br>
            <a:endParaRPr lang="en-US" sz="3200" kern="1200" dirty="0">
              <a:solidFill>
                <a:schemeClr val="tx1"/>
              </a:solidFill>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r>
              <a:rPr lang="en-US" sz="3200" dirty="0" err="1">
                <a:latin typeface="DFKai-SB" panose="03000509000000000000" pitchFamily="49" charset="-120"/>
                <a:ea typeface="DFKai-SB" panose="03000509000000000000" pitchFamily="49" charset="-120"/>
              </a:rPr>
              <a:t>嘗試賺錢或售賣產品</a:t>
            </a:r>
            <a:endParaRPr lang="en-US" sz="3200" dirty="0">
              <a:latin typeface="DFKai-SB" panose="03000509000000000000" pitchFamily="49" charset="-120"/>
              <a:ea typeface="DFKai-SB" panose="03000509000000000000" pitchFamily="49" charset="-120"/>
            </a:endParaRPr>
          </a:p>
          <a:p>
            <a:endParaRPr lang="en-US" sz="3200" kern="1200" dirty="0">
              <a:solidFill>
                <a:schemeClr val="tx1"/>
              </a:solidFill>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r>
              <a:rPr lang="en-US" sz="3200" dirty="0" err="1">
                <a:solidFill>
                  <a:schemeClr val="tx1"/>
                </a:solidFill>
                <a:latin typeface="DFKai-SB" panose="03000509000000000000" pitchFamily="49" charset="-120"/>
                <a:ea typeface="DFKai-SB" panose="03000509000000000000" pitchFamily="49" charset="-120"/>
                <a:cs typeface="Lora"/>
                <a:sym typeface="Lora"/>
              </a:rPr>
              <a:t>清楚解釋您的資料是如何被保護</a:t>
            </a:r>
            <a:r>
              <a:rPr lang="zh-TW" altLang="en-US" sz="3200" dirty="0">
                <a:solidFill>
                  <a:schemeClr val="tx1"/>
                </a:solidFill>
                <a:latin typeface="DFKai-SB" panose="03000509000000000000" pitchFamily="49" charset="-120"/>
                <a:ea typeface="DFKai-SB" panose="03000509000000000000" pitchFamily="49" charset="-120"/>
                <a:cs typeface="Lora"/>
                <a:sym typeface="Lora"/>
              </a:rPr>
              <a:t>，或沒有</a:t>
            </a:r>
            <a:r>
              <a:rPr lang="zh-TW" altLang="en-CA" sz="3200" dirty="0">
                <a:solidFill>
                  <a:schemeClr val="tx1"/>
                </a:solidFill>
                <a:latin typeface="DFKai-SB" panose="03000509000000000000" pitchFamily="49" charset="-120"/>
                <a:ea typeface="DFKai-SB" panose="03000509000000000000" pitchFamily="49" charset="-120"/>
                <a:cs typeface="Lora"/>
                <a:sym typeface="Lora"/>
              </a:rPr>
              <a:t>私隱</a:t>
            </a:r>
            <a:r>
              <a:rPr lang="zh-TW" altLang="en-US" sz="3200" dirty="0">
                <a:solidFill>
                  <a:schemeClr val="tx1"/>
                </a:solidFill>
                <a:latin typeface="DFKai-SB" panose="03000509000000000000" pitchFamily="49" charset="-120"/>
                <a:ea typeface="DFKai-SB" panose="03000509000000000000" pitchFamily="49" charset="-120"/>
                <a:cs typeface="Lora"/>
                <a:sym typeface="Lora"/>
              </a:rPr>
              <a:t>政策。</a:t>
            </a:r>
            <a:endParaRPr lang="en-US" sz="3200" dirty="0">
              <a:latin typeface="DFKai-SB" panose="03000509000000000000" pitchFamily="49" charset="-120"/>
              <a:ea typeface="DFKai-SB" panose="03000509000000000000" pitchFamily="49" charset="-120"/>
            </a:endParaRPr>
          </a:p>
        </p:txBody>
      </p:sp>
      <p:grpSp>
        <p:nvGrpSpPr>
          <p:cNvPr id="12" name="Group 11">
            <a:extLst>
              <a:ext uri="{FF2B5EF4-FFF2-40B4-BE49-F238E27FC236}">
                <a16:creationId xmlns:a16="http://schemas.microsoft.com/office/drawing/2014/main" id="{D8B982AD-D70A-498E-AFAB-58B6E082F3ED}"/>
              </a:ext>
            </a:extLst>
          </p:cNvPr>
          <p:cNvGrpSpPr/>
          <p:nvPr/>
        </p:nvGrpSpPr>
        <p:grpSpPr>
          <a:xfrm>
            <a:off x="5256374" y="2111126"/>
            <a:ext cx="2434419" cy="1656783"/>
            <a:chOff x="6135759" y="2100063"/>
            <a:chExt cx="2615871" cy="1569660"/>
          </a:xfrm>
        </p:grpSpPr>
        <p:sp>
          <p:nvSpPr>
            <p:cNvPr id="3" name="Rectangle 2">
              <a:extLst>
                <a:ext uri="{FF2B5EF4-FFF2-40B4-BE49-F238E27FC236}">
                  <a16:creationId xmlns:a16="http://schemas.microsoft.com/office/drawing/2014/main" id="{9E1E35A5-DF04-402C-A5DA-4AA4BE9EAECF}"/>
                </a:ext>
              </a:extLst>
            </p:cNvPr>
            <p:cNvSpPr/>
            <p:nvPr/>
          </p:nvSpPr>
          <p:spPr>
            <a:xfrm>
              <a:off x="7528218" y="2100063"/>
              <a:ext cx="1223412" cy="1569660"/>
            </a:xfrm>
            <a:prstGeom prst="rect">
              <a:avLst/>
            </a:prstGeom>
          </p:spPr>
          <p:txBody>
            <a:bodyPr wrap="none">
              <a:spAutoFit/>
            </a:bodyPr>
            <a:lstStyle/>
            <a:p>
              <a:r>
                <a:rPr lang="en-US" sz="9600" dirty="0">
                  <a:solidFill>
                    <a:srgbClr val="00FF00"/>
                  </a:solidFill>
                  <a:sym typeface="Wingdings" panose="05000000000000000000" pitchFamily="2" charset="2"/>
                </a:rPr>
                <a:t></a:t>
              </a:r>
            </a:p>
          </p:txBody>
        </p:sp>
        <p:pic>
          <p:nvPicPr>
            <p:cNvPr id="8" name="Graphic 7" descr="Flag">
              <a:extLst>
                <a:ext uri="{FF2B5EF4-FFF2-40B4-BE49-F238E27FC236}">
                  <a16:creationId xmlns:a16="http://schemas.microsoft.com/office/drawing/2014/main" id="{3313DED6-B314-4BC0-8D76-E3DCCB1CFA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35759" y="2367530"/>
              <a:ext cx="1106111" cy="1164107"/>
            </a:xfrm>
            <a:prstGeom prst="rect">
              <a:avLst/>
            </a:prstGeom>
          </p:spPr>
        </p:pic>
      </p:grpSp>
      <p:grpSp>
        <p:nvGrpSpPr>
          <p:cNvPr id="11" name="Group 10">
            <a:extLst>
              <a:ext uri="{FF2B5EF4-FFF2-40B4-BE49-F238E27FC236}">
                <a16:creationId xmlns:a16="http://schemas.microsoft.com/office/drawing/2014/main" id="{93223A95-E09E-4ADF-9024-81DF8B571DE3}"/>
              </a:ext>
            </a:extLst>
          </p:cNvPr>
          <p:cNvGrpSpPr/>
          <p:nvPr/>
        </p:nvGrpSpPr>
        <p:grpSpPr>
          <a:xfrm>
            <a:off x="14184889" y="2393439"/>
            <a:ext cx="2383237" cy="1220311"/>
            <a:chOff x="14902848" y="3544089"/>
            <a:chExt cx="2383237" cy="1220311"/>
          </a:xfrm>
        </p:grpSpPr>
        <p:pic>
          <p:nvPicPr>
            <p:cNvPr id="17" name="Graphic 16" descr="Confused face with no fill">
              <a:extLst>
                <a:ext uri="{FF2B5EF4-FFF2-40B4-BE49-F238E27FC236}">
                  <a16:creationId xmlns:a16="http://schemas.microsoft.com/office/drawing/2014/main" id="{31A2A6F0-5E4F-4C5B-BF5C-6398F5EF75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138013" y="3544089"/>
              <a:ext cx="1148072" cy="1148072"/>
            </a:xfrm>
            <a:prstGeom prst="rect">
              <a:avLst/>
            </a:prstGeom>
          </p:spPr>
        </p:pic>
        <p:pic>
          <p:nvPicPr>
            <p:cNvPr id="24" name="Graphic 23" descr="Flag">
              <a:extLst>
                <a:ext uri="{FF2B5EF4-FFF2-40B4-BE49-F238E27FC236}">
                  <a16:creationId xmlns:a16="http://schemas.microsoft.com/office/drawing/2014/main" id="{C436F338-D8C8-4F87-8447-81B735F935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902848" y="3658289"/>
              <a:ext cx="1106111" cy="1106111"/>
            </a:xfrm>
            <a:prstGeom prst="rect">
              <a:avLst/>
            </a:prstGeom>
          </p:spPr>
        </p:pic>
      </p:grpSp>
      <p:sp>
        <p:nvSpPr>
          <p:cNvPr id="5" name="Rectangle 4">
            <a:extLst>
              <a:ext uri="{FF2B5EF4-FFF2-40B4-BE49-F238E27FC236}">
                <a16:creationId xmlns:a16="http://schemas.microsoft.com/office/drawing/2014/main" id="{46274191-C877-4FAC-9EC5-C8349E7740C1}"/>
              </a:ext>
            </a:extLst>
          </p:cNvPr>
          <p:cNvSpPr/>
          <p:nvPr/>
        </p:nvSpPr>
        <p:spPr>
          <a:xfrm>
            <a:off x="810884" y="576440"/>
            <a:ext cx="16787910" cy="1227131"/>
          </a:xfrm>
          <a:prstGeom prst="rect">
            <a:avLst/>
          </a:prstGeom>
        </p:spPr>
        <p:txBody>
          <a:bodyPr wrap="square">
            <a:spAutoFit/>
          </a:bodyPr>
          <a:lstStyle/>
          <a:p>
            <a:pPr marL="0" marR="0" lvl="0" indent="0" algn="l" rtl="0">
              <a:lnSpc>
                <a:spcPct val="110030"/>
              </a:lnSpc>
              <a:spcBef>
                <a:spcPts val="0"/>
              </a:spcBef>
              <a:spcAft>
                <a:spcPts val="0"/>
              </a:spcAft>
              <a:buClr>
                <a:srgbClr val="000000"/>
              </a:buClr>
              <a:buFont typeface="Arial"/>
              <a:buNone/>
            </a:pPr>
            <a:r>
              <a:rPr lang="zh-TW" altLang="en-US" sz="7200" dirty="0">
                <a:solidFill>
                  <a:srgbClr val="034092"/>
                </a:solidFill>
                <a:latin typeface="DFKai-SB" panose="03000509000000000000" pitchFamily="49" charset="-120"/>
                <a:ea typeface="DFKai-SB" panose="03000509000000000000" pitchFamily="49" charset="-120"/>
                <a:cs typeface="Lora"/>
                <a:sym typeface="Lora"/>
              </a:rPr>
              <a:t>選擇可靠的應用程式</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3163063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D8A77E3E-08A2-46BF-AA9B-0BC384E2730F}"/>
              </a:ext>
            </a:extLst>
          </p:cNvPr>
          <p:cNvGrpSpPr/>
          <p:nvPr/>
        </p:nvGrpSpPr>
        <p:grpSpPr>
          <a:xfrm>
            <a:off x="959317" y="2889390"/>
            <a:ext cx="4106118" cy="3715060"/>
            <a:chOff x="916454" y="5810872"/>
            <a:chExt cx="4106118" cy="3715060"/>
          </a:xfrm>
        </p:grpSpPr>
        <p:grpSp>
          <p:nvGrpSpPr>
            <p:cNvPr id="59" name="Group 58">
              <a:extLst>
                <a:ext uri="{FF2B5EF4-FFF2-40B4-BE49-F238E27FC236}">
                  <a16:creationId xmlns:a16="http://schemas.microsoft.com/office/drawing/2014/main" id="{9981420D-C77E-4C61-B9FF-F39453C98946}"/>
                </a:ext>
              </a:extLst>
            </p:cNvPr>
            <p:cNvGrpSpPr/>
            <p:nvPr/>
          </p:nvGrpSpPr>
          <p:grpSpPr>
            <a:xfrm>
              <a:off x="916454" y="5810872"/>
              <a:ext cx="4106118" cy="3715060"/>
              <a:chOff x="12897134" y="6023780"/>
              <a:chExt cx="4106118" cy="3715060"/>
            </a:xfrm>
          </p:grpSpPr>
          <p:grpSp>
            <p:nvGrpSpPr>
              <p:cNvPr id="60" name="Group 59">
                <a:extLst>
                  <a:ext uri="{FF2B5EF4-FFF2-40B4-BE49-F238E27FC236}">
                    <a16:creationId xmlns:a16="http://schemas.microsoft.com/office/drawing/2014/main" id="{B782D73B-6387-40B2-8310-638324BD0801}"/>
                  </a:ext>
                </a:extLst>
              </p:cNvPr>
              <p:cNvGrpSpPr/>
              <p:nvPr/>
            </p:nvGrpSpPr>
            <p:grpSpPr>
              <a:xfrm>
                <a:off x="12897134" y="6023780"/>
                <a:ext cx="4106118" cy="3715060"/>
                <a:chOff x="12897134" y="6023780"/>
                <a:chExt cx="4106118" cy="3715060"/>
              </a:xfrm>
            </p:grpSpPr>
            <p:pic>
              <p:nvPicPr>
                <p:cNvPr id="71" name="Graphic 70" descr="Scales of justice">
                  <a:extLst>
                    <a:ext uri="{FF2B5EF4-FFF2-40B4-BE49-F238E27FC236}">
                      <a16:creationId xmlns:a16="http://schemas.microsoft.com/office/drawing/2014/main" id="{2594CADB-54C3-40A9-81E2-FE86F0C806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01852" y="6023780"/>
                  <a:ext cx="3715060" cy="3715060"/>
                </a:xfrm>
                <a:prstGeom prst="rect">
                  <a:avLst/>
                </a:prstGeom>
              </p:spPr>
            </p:pic>
            <p:sp>
              <p:nvSpPr>
                <p:cNvPr id="72" name="Rectangle 71">
                  <a:extLst>
                    <a:ext uri="{FF2B5EF4-FFF2-40B4-BE49-F238E27FC236}">
                      <a16:creationId xmlns:a16="http://schemas.microsoft.com/office/drawing/2014/main" id="{E1A3B700-9075-4087-BAEE-B804C713E256}"/>
                    </a:ext>
                  </a:extLst>
                </p:cNvPr>
                <p:cNvSpPr/>
                <p:nvPr/>
              </p:nvSpPr>
              <p:spPr>
                <a:xfrm>
                  <a:off x="12897134" y="6987654"/>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C6AA181-DA28-49BC-87B4-85365CCF1E43}"/>
                    </a:ext>
                  </a:extLst>
                </p:cNvPr>
                <p:cNvSpPr/>
                <p:nvPr/>
              </p:nvSpPr>
              <p:spPr>
                <a:xfrm>
                  <a:off x="15219534" y="6989926"/>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3A4EB288-D78E-41FE-9FA8-89392787B7BA}"/>
                  </a:ext>
                </a:extLst>
              </p:cNvPr>
              <p:cNvGrpSpPr/>
              <p:nvPr/>
            </p:nvGrpSpPr>
            <p:grpSpPr>
              <a:xfrm>
                <a:off x="13761748" y="6965969"/>
                <a:ext cx="155790" cy="1300452"/>
                <a:chOff x="13761748" y="6965969"/>
                <a:chExt cx="155790" cy="1300452"/>
              </a:xfrm>
            </p:grpSpPr>
            <p:sp>
              <p:nvSpPr>
                <p:cNvPr id="69" name="Rectangle 68">
                  <a:extLst>
                    <a:ext uri="{FF2B5EF4-FFF2-40B4-BE49-F238E27FC236}">
                      <a16:creationId xmlns:a16="http://schemas.microsoft.com/office/drawing/2014/main" id="{9B1AD558-C71E-4F54-B217-2402D001636E}"/>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25B906FE-0415-4A4A-8E46-EF1FAF087912}"/>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E33C0382-ACBC-459C-BD0A-EB312A0599B2}"/>
                  </a:ext>
                </a:extLst>
              </p:cNvPr>
              <p:cNvGrpSpPr/>
              <p:nvPr/>
            </p:nvGrpSpPr>
            <p:grpSpPr>
              <a:xfrm>
                <a:off x="15967143" y="6955823"/>
                <a:ext cx="155790" cy="1300452"/>
                <a:chOff x="13761748" y="6965969"/>
                <a:chExt cx="155790" cy="1300452"/>
              </a:xfrm>
            </p:grpSpPr>
            <p:sp>
              <p:nvSpPr>
                <p:cNvPr id="67" name="Rectangle 66">
                  <a:extLst>
                    <a:ext uri="{FF2B5EF4-FFF2-40B4-BE49-F238E27FC236}">
                      <a16:creationId xmlns:a16="http://schemas.microsoft.com/office/drawing/2014/main" id="{1EDB98B4-045C-4F68-934A-3A23BD22313A}"/>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103721F4-CC92-4283-8362-A4CD43390F1B}"/>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0" name="Graphic 19" descr="Flag">
              <a:extLst>
                <a:ext uri="{FF2B5EF4-FFF2-40B4-BE49-F238E27FC236}">
                  <a16:creationId xmlns:a16="http://schemas.microsoft.com/office/drawing/2014/main" id="{4DB14118-587B-4234-BBB4-FEA3B792C5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4580" y="6992684"/>
              <a:ext cx="697558" cy="697558"/>
            </a:xfrm>
            <a:prstGeom prst="rect">
              <a:avLst/>
            </a:prstGeom>
          </p:spPr>
        </p:pic>
        <p:pic>
          <p:nvPicPr>
            <p:cNvPr id="40" name="Graphic 39" descr="Flag">
              <a:extLst>
                <a:ext uri="{FF2B5EF4-FFF2-40B4-BE49-F238E27FC236}">
                  <a16:creationId xmlns:a16="http://schemas.microsoft.com/office/drawing/2014/main" id="{0D1CF37E-A82C-471D-AC34-93962CBF38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52868" y="7359529"/>
              <a:ext cx="697558" cy="697558"/>
            </a:xfrm>
            <a:prstGeom prst="rect">
              <a:avLst/>
            </a:prstGeom>
          </p:spPr>
        </p:pic>
        <p:pic>
          <p:nvPicPr>
            <p:cNvPr id="41" name="Graphic 40" descr="Flag">
              <a:extLst>
                <a:ext uri="{FF2B5EF4-FFF2-40B4-BE49-F238E27FC236}">
                  <a16:creationId xmlns:a16="http://schemas.microsoft.com/office/drawing/2014/main" id="{A8D2D136-2BA5-44E6-A644-B353A6064E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77207" y="7357518"/>
              <a:ext cx="697558" cy="697558"/>
            </a:xfrm>
            <a:prstGeom prst="rect">
              <a:avLst/>
            </a:prstGeom>
          </p:spPr>
        </p:pic>
        <p:pic>
          <p:nvPicPr>
            <p:cNvPr id="42" name="Graphic 41" descr="Flag">
              <a:extLst>
                <a:ext uri="{FF2B5EF4-FFF2-40B4-BE49-F238E27FC236}">
                  <a16:creationId xmlns:a16="http://schemas.microsoft.com/office/drawing/2014/main" id="{2CB7C3FC-77C7-40F7-89E7-67F78DBD6A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27357" y="6984492"/>
              <a:ext cx="697558" cy="697558"/>
            </a:xfrm>
            <a:prstGeom prst="rect">
              <a:avLst/>
            </a:prstGeom>
          </p:spPr>
        </p:pic>
      </p:grpSp>
      <p:grpSp>
        <p:nvGrpSpPr>
          <p:cNvPr id="44" name="Group 43">
            <a:extLst>
              <a:ext uri="{FF2B5EF4-FFF2-40B4-BE49-F238E27FC236}">
                <a16:creationId xmlns:a16="http://schemas.microsoft.com/office/drawing/2014/main" id="{BE3C365E-3D77-4706-9814-7E37DCF15DB4}"/>
              </a:ext>
            </a:extLst>
          </p:cNvPr>
          <p:cNvGrpSpPr/>
          <p:nvPr/>
        </p:nvGrpSpPr>
        <p:grpSpPr>
          <a:xfrm>
            <a:off x="6854036" y="2867550"/>
            <a:ext cx="4106118" cy="3715060"/>
            <a:chOff x="12897134" y="6023780"/>
            <a:chExt cx="4106118" cy="3715060"/>
          </a:xfrm>
        </p:grpSpPr>
        <p:grpSp>
          <p:nvGrpSpPr>
            <p:cNvPr id="45" name="Group 44">
              <a:extLst>
                <a:ext uri="{FF2B5EF4-FFF2-40B4-BE49-F238E27FC236}">
                  <a16:creationId xmlns:a16="http://schemas.microsoft.com/office/drawing/2014/main" id="{08205E39-BDF3-4971-8493-FF32BE5449C4}"/>
                </a:ext>
              </a:extLst>
            </p:cNvPr>
            <p:cNvGrpSpPr/>
            <p:nvPr/>
          </p:nvGrpSpPr>
          <p:grpSpPr>
            <a:xfrm>
              <a:off x="12897134" y="6023780"/>
              <a:ext cx="4106118" cy="3715060"/>
              <a:chOff x="12897134" y="6023780"/>
              <a:chExt cx="4106118" cy="3715060"/>
            </a:xfrm>
          </p:grpSpPr>
          <p:pic>
            <p:nvPicPr>
              <p:cNvPr id="56" name="Graphic 55" descr="Scales of justice">
                <a:extLst>
                  <a:ext uri="{FF2B5EF4-FFF2-40B4-BE49-F238E27FC236}">
                    <a16:creationId xmlns:a16="http://schemas.microsoft.com/office/drawing/2014/main" id="{84F3D34C-196D-4475-8D50-7E52024BB4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01852" y="6023780"/>
                <a:ext cx="3715060" cy="3715060"/>
              </a:xfrm>
              <a:prstGeom prst="rect">
                <a:avLst/>
              </a:prstGeom>
            </p:spPr>
          </p:pic>
          <p:sp>
            <p:nvSpPr>
              <p:cNvPr id="57" name="Rectangle 56">
                <a:extLst>
                  <a:ext uri="{FF2B5EF4-FFF2-40B4-BE49-F238E27FC236}">
                    <a16:creationId xmlns:a16="http://schemas.microsoft.com/office/drawing/2014/main" id="{861283C9-D1BC-4CE4-BCE3-161BA3AAF3E1}"/>
                  </a:ext>
                </a:extLst>
              </p:cNvPr>
              <p:cNvSpPr/>
              <p:nvPr/>
            </p:nvSpPr>
            <p:spPr>
              <a:xfrm>
                <a:off x="12897134" y="6987654"/>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7E687AB7-B24A-4B91-BFBA-CCFA14DA5E05}"/>
                  </a:ext>
                </a:extLst>
              </p:cNvPr>
              <p:cNvSpPr/>
              <p:nvPr/>
            </p:nvSpPr>
            <p:spPr>
              <a:xfrm>
                <a:off x="15219534" y="6989926"/>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DF2B9F79-66CE-47E4-89F2-187B9D0818AA}"/>
                </a:ext>
              </a:extLst>
            </p:cNvPr>
            <p:cNvGrpSpPr/>
            <p:nvPr/>
          </p:nvGrpSpPr>
          <p:grpSpPr>
            <a:xfrm>
              <a:off x="13761748" y="6965969"/>
              <a:ext cx="155790" cy="1300452"/>
              <a:chOff x="13761748" y="6965969"/>
              <a:chExt cx="155790" cy="1300452"/>
            </a:xfrm>
          </p:grpSpPr>
          <p:sp>
            <p:nvSpPr>
              <p:cNvPr id="54" name="Rectangle 53">
                <a:extLst>
                  <a:ext uri="{FF2B5EF4-FFF2-40B4-BE49-F238E27FC236}">
                    <a16:creationId xmlns:a16="http://schemas.microsoft.com/office/drawing/2014/main" id="{EAD069E9-ECD2-440D-965F-F4EA154C1B01}"/>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D316B13-6FB5-489A-BB88-4699B6C7776F}"/>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F267168E-97D8-4085-A05F-BC39878E303D}"/>
                </a:ext>
              </a:extLst>
            </p:cNvPr>
            <p:cNvGrpSpPr/>
            <p:nvPr/>
          </p:nvGrpSpPr>
          <p:grpSpPr>
            <a:xfrm>
              <a:off x="15967143" y="6955823"/>
              <a:ext cx="155790" cy="1300452"/>
              <a:chOff x="13761748" y="6965969"/>
              <a:chExt cx="155790" cy="1300452"/>
            </a:xfrm>
          </p:grpSpPr>
          <p:sp>
            <p:nvSpPr>
              <p:cNvPr id="52" name="Rectangle 51">
                <a:extLst>
                  <a:ext uri="{FF2B5EF4-FFF2-40B4-BE49-F238E27FC236}">
                    <a16:creationId xmlns:a16="http://schemas.microsoft.com/office/drawing/2014/main" id="{C27ECAD9-CA2E-483E-B6C6-41395136D541}"/>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F7144855-40F4-486B-B374-C15FE89016B4}"/>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8" name="Graphic 47" descr="Flag">
              <a:extLst>
                <a:ext uri="{FF2B5EF4-FFF2-40B4-BE49-F238E27FC236}">
                  <a16:creationId xmlns:a16="http://schemas.microsoft.com/office/drawing/2014/main" id="{0B785CA7-7E81-4EB9-B4F9-A5ED876591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82404" y="7443064"/>
              <a:ext cx="697558" cy="697558"/>
            </a:xfrm>
            <a:prstGeom prst="rect">
              <a:avLst/>
            </a:prstGeom>
          </p:spPr>
        </p:pic>
        <p:pic>
          <p:nvPicPr>
            <p:cNvPr id="49" name="Graphic 48" descr="Flag">
              <a:extLst>
                <a:ext uri="{FF2B5EF4-FFF2-40B4-BE49-F238E27FC236}">
                  <a16:creationId xmlns:a16="http://schemas.microsoft.com/office/drawing/2014/main" id="{A5F9F0A4-73C6-4C53-9E24-A9D252413E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485156" y="7427765"/>
              <a:ext cx="697558" cy="697558"/>
            </a:xfrm>
            <a:prstGeom prst="rect">
              <a:avLst/>
            </a:prstGeom>
          </p:spPr>
        </p:pic>
        <p:pic>
          <p:nvPicPr>
            <p:cNvPr id="50" name="Graphic 49" descr="Flag">
              <a:extLst>
                <a:ext uri="{FF2B5EF4-FFF2-40B4-BE49-F238E27FC236}">
                  <a16:creationId xmlns:a16="http://schemas.microsoft.com/office/drawing/2014/main" id="{D18094E8-E8F8-4967-AA63-DBB8F9A3E1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109495" y="7425754"/>
              <a:ext cx="697558" cy="697558"/>
            </a:xfrm>
            <a:prstGeom prst="rect">
              <a:avLst/>
            </a:prstGeom>
          </p:spPr>
        </p:pic>
        <p:pic>
          <p:nvPicPr>
            <p:cNvPr id="51" name="Graphic 50" descr="Flag">
              <a:extLst>
                <a:ext uri="{FF2B5EF4-FFF2-40B4-BE49-F238E27FC236}">
                  <a16:creationId xmlns:a16="http://schemas.microsoft.com/office/drawing/2014/main" id="{00C071EE-1EAB-433F-899F-8430A9CD7C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85181" y="7434872"/>
              <a:ext cx="697558" cy="697558"/>
            </a:xfrm>
            <a:prstGeom prst="rect">
              <a:avLst/>
            </a:prstGeom>
          </p:spPr>
        </p:pic>
      </p:grpSp>
      <p:grpSp>
        <p:nvGrpSpPr>
          <p:cNvPr id="80" name="Group 79">
            <a:extLst>
              <a:ext uri="{FF2B5EF4-FFF2-40B4-BE49-F238E27FC236}">
                <a16:creationId xmlns:a16="http://schemas.microsoft.com/office/drawing/2014/main" id="{A8DFD4A5-A3B7-45FA-854A-101CF1364D22}"/>
              </a:ext>
            </a:extLst>
          </p:cNvPr>
          <p:cNvGrpSpPr/>
          <p:nvPr/>
        </p:nvGrpSpPr>
        <p:grpSpPr>
          <a:xfrm>
            <a:off x="12730377" y="2897582"/>
            <a:ext cx="4106118" cy="3715060"/>
            <a:chOff x="12687514" y="5819064"/>
            <a:chExt cx="4106118" cy="3715060"/>
          </a:xfrm>
        </p:grpSpPr>
        <p:grpSp>
          <p:nvGrpSpPr>
            <p:cNvPr id="17" name="Group 16">
              <a:extLst>
                <a:ext uri="{FF2B5EF4-FFF2-40B4-BE49-F238E27FC236}">
                  <a16:creationId xmlns:a16="http://schemas.microsoft.com/office/drawing/2014/main" id="{A111F645-14D0-460A-9CBB-ED3BD4AEF0F2}"/>
                </a:ext>
              </a:extLst>
            </p:cNvPr>
            <p:cNvGrpSpPr/>
            <p:nvPr/>
          </p:nvGrpSpPr>
          <p:grpSpPr>
            <a:xfrm>
              <a:off x="12687514" y="5819064"/>
              <a:ext cx="4106118" cy="3715060"/>
              <a:chOff x="12897134" y="6023780"/>
              <a:chExt cx="4106118" cy="3715060"/>
            </a:xfrm>
          </p:grpSpPr>
          <p:pic>
            <p:nvPicPr>
              <p:cNvPr id="14" name="Graphic 13" descr="Scales of justice">
                <a:extLst>
                  <a:ext uri="{FF2B5EF4-FFF2-40B4-BE49-F238E27FC236}">
                    <a16:creationId xmlns:a16="http://schemas.microsoft.com/office/drawing/2014/main" id="{7BC8B740-EF38-4A6E-A507-61A3A7E4FA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01852" y="6023780"/>
                <a:ext cx="3715060" cy="3715060"/>
              </a:xfrm>
              <a:prstGeom prst="rect">
                <a:avLst/>
              </a:prstGeom>
            </p:spPr>
          </p:pic>
          <p:sp>
            <p:nvSpPr>
              <p:cNvPr id="15" name="Rectangle 14">
                <a:extLst>
                  <a:ext uri="{FF2B5EF4-FFF2-40B4-BE49-F238E27FC236}">
                    <a16:creationId xmlns:a16="http://schemas.microsoft.com/office/drawing/2014/main" id="{6BC305D0-12FC-4285-80D7-9FFA335EED9F}"/>
                  </a:ext>
                </a:extLst>
              </p:cNvPr>
              <p:cNvSpPr/>
              <p:nvPr/>
            </p:nvSpPr>
            <p:spPr>
              <a:xfrm>
                <a:off x="12897134" y="6987654"/>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E715DB9-A6F3-482C-980B-E9A360CB216E}"/>
                  </a:ext>
                </a:extLst>
              </p:cNvPr>
              <p:cNvSpPr/>
              <p:nvPr/>
            </p:nvSpPr>
            <p:spPr>
              <a:xfrm>
                <a:off x="15219534" y="6989926"/>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C5BA23D0-4A20-4A29-9615-1AF0C10C1E25}"/>
                </a:ext>
              </a:extLst>
            </p:cNvPr>
            <p:cNvGrpSpPr/>
            <p:nvPr/>
          </p:nvGrpSpPr>
          <p:grpSpPr>
            <a:xfrm>
              <a:off x="13552128" y="6761253"/>
              <a:ext cx="155790" cy="1300452"/>
              <a:chOff x="13761748" y="6965969"/>
              <a:chExt cx="155790" cy="1300452"/>
            </a:xfrm>
          </p:grpSpPr>
          <p:sp>
            <p:nvSpPr>
              <p:cNvPr id="28" name="Rectangle 27">
                <a:extLst>
                  <a:ext uri="{FF2B5EF4-FFF2-40B4-BE49-F238E27FC236}">
                    <a16:creationId xmlns:a16="http://schemas.microsoft.com/office/drawing/2014/main" id="{2EEAECF9-C7C9-4A0E-89EF-D0F32F235FFC}"/>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0BF6C2A-AF7C-4E57-AE3F-90B054629B2A}"/>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9741F363-8DC5-4DC5-AF77-FBD3762EA4DA}"/>
                </a:ext>
              </a:extLst>
            </p:cNvPr>
            <p:cNvGrpSpPr/>
            <p:nvPr/>
          </p:nvGrpSpPr>
          <p:grpSpPr>
            <a:xfrm>
              <a:off x="15757523" y="6751107"/>
              <a:ext cx="155790" cy="1300452"/>
              <a:chOff x="13761748" y="6965969"/>
              <a:chExt cx="155790" cy="1300452"/>
            </a:xfrm>
          </p:grpSpPr>
          <p:sp>
            <p:nvSpPr>
              <p:cNvPr id="38" name="Rectangle 37">
                <a:extLst>
                  <a:ext uri="{FF2B5EF4-FFF2-40B4-BE49-F238E27FC236}">
                    <a16:creationId xmlns:a16="http://schemas.microsoft.com/office/drawing/2014/main" id="{1DE98E87-DBB1-4CF1-A9C8-DD8C97C14979}"/>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15C3F54-E20F-4FDB-B470-F8651A8DCDE9}"/>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4" name="Graphic 73" descr="Flag">
              <a:extLst>
                <a:ext uri="{FF2B5EF4-FFF2-40B4-BE49-F238E27FC236}">
                  <a16:creationId xmlns:a16="http://schemas.microsoft.com/office/drawing/2014/main" id="{BD76F071-C7DF-4241-B465-6A9F0B7FD1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12976" y="6973116"/>
              <a:ext cx="697558" cy="697558"/>
            </a:xfrm>
            <a:prstGeom prst="rect">
              <a:avLst/>
            </a:prstGeom>
          </p:spPr>
        </p:pic>
        <p:pic>
          <p:nvPicPr>
            <p:cNvPr id="75" name="Graphic 74" descr="Flag">
              <a:extLst>
                <a:ext uri="{FF2B5EF4-FFF2-40B4-BE49-F238E27FC236}">
                  <a16:creationId xmlns:a16="http://schemas.microsoft.com/office/drawing/2014/main" id="{E9046901-0646-439D-A13B-E395A3E621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313968" y="7339961"/>
              <a:ext cx="697558" cy="697558"/>
            </a:xfrm>
            <a:prstGeom prst="rect">
              <a:avLst/>
            </a:prstGeom>
          </p:spPr>
        </p:pic>
        <p:pic>
          <p:nvPicPr>
            <p:cNvPr id="76" name="Graphic 75" descr="Flag">
              <a:extLst>
                <a:ext uri="{FF2B5EF4-FFF2-40B4-BE49-F238E27FC236}">
                  <a16:creationId xmlns:a16="http://schemas.microsoft.com/office/drawing/2014/main" id="{E27F741C-E68D-4661-BF52-0260B0A418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951955" y="7337950"/>
              <a:ext cx="697558" cy="697558"/>
            </a:xfrm>
            <a:prstGeom prst="rect">
              <a:avLst/>
            </a:prstGeom>
          </p:spPr>
        </p:pic>
        <p:pic>
          <p:nvPicPr>
            <p:cNvPr id="77" name="Graphic 76" descr="Flag">
              <a:extLst>
                <a:ext uri="{FF2B5EF4-FFF2-40B4-BE49-F238E27FC236}">
                  <a16:creationId xmlns:a16="http://schemas.microsoft.com/office/drawing/2014/main" id="{3028C29E-EC30-4FE0-8477-623E6EC44C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815753" y="6964924"/>
              <a:ext cx="697558" cy="697558"/>
            </a:xfrm>
            <a:prstGeom prst="rect">
              <a:avLst/>
            </a:prstGeom>
          </p:spPr>
        </p:pic>
      </p:grpSp>
      <p:sp>
        <p:nvSpPr>
          <p:cNvPr id="86" name="Rectangle 85">
            <a:extLst>
              <a:ext uri="{FF2B5EF4-FFF2-40B4-BE49-F238E27FC236}">
                <a16:creationId xmlns:a16="http://schemas.microsoft.com/office/drawing/2014/main" id="{05542580-E22B-48B3-A402-580980CA109D}"/>
              </a:ext>
            </a:extLst>
          </p:cNvPr>
          <p:cNvSpPr/>
          <p:nvPr/>
        </p:nvSpPr>
        <p:spPr>
          <a:xfrm>
            <a:off x="15588366" y="5184365"/>
            <a:ext cx="1045276" cy="1107996"/>
          </a:xfrm>
          <a:prstGeom prst="rect">
            <a:avLst/>
          </a:prstGeom>
        </p:spPr>
        <p:txBody>
          <a:bodyPr wrap="square">
            <a:spAutoFit/>
          </a:bodyPr>
          <a:lstStyle/>
          <a:p>
            <a:r>
              <a:rPr lang="en-US" sz="6600" dirty="0">
                <a:solidFill>
                  <a:srgbClr val="00FF00"/>
                </a:solidFill>
                <a:sym typeface="Wingdings" panose="05000000000000000000" pitchFamily="2" charset="2"/>
              </a:rPr>
              <a:t></a:t>
            </a:r>
          </a:p>
        </p:txBody>
      </p:sp>
      <p:pic>
        <p:nvPicPr>
          <p:cNvPr id="88" name="Graphic 87" descr="Confused face with no fill">
            <a:extLst>
              <a:ext uri="{FF2B5EF4-FFF2-40B4-BE49-F238E27FC236}">
                <a16:creationId xmlns:a16="http://schemas.microsoft.com/office/drawing/2014/main" id="{25BA9346-8A3E-4F2B-82E2-DA4D1122D1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61761" y="5397923"/>
            <a:ext cx="771111" cy="771111"/>
          </a:xfrm>
          <a:prstGeom prst="rect">
            <a:avLst/>
          </a:prstGeom>
        </p:spPr>
      </p:pic>
      <p:pic>
        <p:nvPicPr>
          <p:cNvPr id="89" name="Graphic 88" descr="Confused face with no fill">
            <a:extLst>
              <a:ext uri="{FF2B5EF4-FFF2-40B4-BE49-F238E27FC236}">
                <a16:creationId xmlns:a16="http://schemas.microsoft.com/office/drawing/2014/main" id="{A386779D-1E6C-44E1-BA80-079BE552AC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38015" y="5415695"/>
            <a:ext cx="771111" cy="771111"/>
          </a:xfrm>
          <a:prstGeom prst="rect">
            <a:avLst/>
          </a:prstGeom>
        </p:spPr>
      </p:pic>
      <p:sp>
        <p:nvSpPr>
          <p:cNvPr id="90" name="Rectangle 89">
            <a:extLst>
              <a:ext uri="{FF2B5EF4-FFF2-40B4-BE49-F238E27FC236}">
                <a16:creationId xmlns:a16="http://schemas.microsoft.com/office/drawing/2014/main" id="{F8069BF8-5C84-4273-BA7B-B6A12C9A6CE9}"/>
              </a:ext>
            </a:extLst>
          </p:cNvPr>
          <p:cNvSpPr/>
          <p:nvPr/>
        </p:nvSpPr>
        <p:spPr>
          <a:xfrm>
            <a:off x="9718679" y="5215562"/>
            <a:ext cx="1045276" cy="1107996"/>
          </a:xfrm>
          <a:prstGeom prst="rect">
            <a:avLst/>
          </a:prstGeom>
        </p:spPr>
        <p:txBody>
          <a:bodyPr wrap="square">
            <a:spAutoFit/>
          </a:bodyPr>
          <a:lstStyle/>
          <a:p>
            <a:r>
              <a:rPr lang="en-US" sz="6600" dirty="0">
                <a:solidFill>
                  <a:srgbClr val="00FF00"/>
                </a:solidFill>
                <a:sym typeface="Wingdings" panose="05000000000000000000" pitchFamily="2" charset="2"/>
              </a:rPr>
              <a:t></a:t>
            </a:r>
          </a:p>
        </p:txBody>
      </p:sp>
      <p:pic>
        <p:nvPicPr>
          <p:cNvPr id="87" name="Graphic 86" descr="Flag">
            <a:extLst>
              <a:ext uri="{FF2B5EF4-FFF2-40B4-BE49-F238E27FC236}">
                <a16:creationId xmlns:a16="http://schemas.microsoft.com/office/drawing/2014/main" id="{39B2DE7C-C40E-4526-AC97-6F1B3D7E2C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57954" y="8619994"/>
            <a:ext cx="697558" cy="697558"/>
          </a:xfrm>
          <a:prstGeom prst="rect">
            <a:avLst/>
          </a:prstGeom>
        </p:spPr>
      </p:pic>
      <p:pic>
        <p:nvPicPr>
          <p:cNvPr id="91" name="Graphic 90" descr="Flag">
            <a:extLst>
              <a:ext uri="{FF2B5EF4-FFF2-40B4-BE49-F238E27FC236}">
                <a16:creationId xmlns:a16="http://schemas.microsoft.com/office/drawing/2014/main" id="{8298C2DE-1944-497C-B818-EAF632358D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007529" y="8634908"/>
            <a:ext cx="697558" cy="697558"/>
          </a:xfrm>
          <a:prstGeom prst="rect">
            <a:avLst/>
          </a:prstGeom>
        </p:spPr>
      </p:pic>
      <p:pic>
        <p:nvPicPr>
          <p:cNvPr id="92" name="Graphic 91" descr="Confused face with no fill">
            <a:extLst>
              <a:ext uri="{FF2B5EF4-FFF2-40B4-BE49-F238E27FC236}">
                <a16:creationId xmlns:a16="http://schemas.microsoft.com/office/drawing/2014/main" id="{1ADE037B-ACD9-4B7F-80F5-7A57466A45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255747" y="8583217"/>
            <a:ext cx="771111" cy="771111"/>
          </a:xfrm>
          <a:prstGeom prst="rect">
            <a:avLst/>
          </a:prstGeom>
        </p:spPr>
      </p:pic>
      <p:sp>
        <p:nvSpPr>
          <p:cNvPr id="93" name="Rectangle 92">
            <a:extLst>
              <a:ext uri="{FF2B5EF4-FFF2-40B4-BE49-F238E27FC236}">
                <a16:creationId xmlns:a16="http://schemas.microsoft.com/office/drawing/2014/main" id="{E1D2E2F7-830D-4014-95AF-3C045A102320}"/>
              </a:ext>
            </a:extLst>
          </p:cNvPr>
          <p:cNvSpPr/>
          <p:nvPr/>
        </p:nvSpPr>
        <p:spPr>
          <a:xfrm>
            <a:off x="4688610" y="8395207"/>
            <a:ext cx="1045276" cy="1107996"/>
          </a:xfrm>
          <a:prstGeom prst="rect">
            <a:avLst/>
          </a:prstGeom>
        </p:spPr>
        <p:txBody>
          <a:bodyPr wrap="square">
            <a:spAutoFit/>
          </a:bodyPr>
          <a:lstStyle/>
          <a:p>
            <a:r>
              <a:rPr lang="en-US" sz="6600" dirty="0">
                <a:solidFill>
                  <a:srgbClr val="00FF00"/>
                </a:solidFill>
                <a:sym typeface="Wingdings" panose="05000000000000000000" pitchFamily="2" charset="2"/>
              </a:rPr>
              <a:t></a:t>
            </a:r>
          </a:p>
        </p:txBody>
      </p:sp>
      <p:sp>
        <p:nvSpPr>
          <p:cNvPr id="64" name="Rectangle 63">
            <a:extLst>
              <a:ext uri="{FF2B5EF4-FFF2-40B4-BE49-F238E27FC236}">
                <a16:creationId xmlns:a16="http://schemas.microsoft.com/office/drawing/2014/main" id="{7AFCA24E-CCEB-4F7E-B625-588E70F9E95C}"/>
              </a:ext>
            </a:extLst>
          </p:cNvPr>
          <p:cNvSpPr/>
          <p:nvPr/>
        </p:nvSpPr>
        <p:spPr>
          <a:xfrm>
            <a:off x="810884" y="576440"/>
            <a:ext cx="16787910" cy="1227131"/>
          </a:xfrm>
          <a:prstGeom prst="rect">
            <a:avLst/>
          </a:prstGeom>
        </p:spPr>
        <p:txBody>
          <a:bodyPr wrap="square">
            <a:spAutoFit/>
          </a:bodyPr>
          <a:lstStyle/>
          <a:p>
            <a:pPr marL="0" marR="0" lvl="0" indent="0" algn="l" rtl="0">
              <a:lnSpc>
                <a:spcPct val="110030"/>
              </a:lnSpc>
              <a:spcBef>
                <a:spcPts val="0"/>
              </a:spcBef>
              <a:spcAft>
                <a:spcPts val="0"/>
              </a:spcAft>
              <a:buClr>
                <a:srgbClr val="000000"/>
              </a:buClr>
              <a:buFont typeface="Arial"/>
              <a:buNone/>
            </a:pPr>
            <a:r>
              <a:rPr lang="zh-TW" altLang="en-US" sz="7200" dirty="0">
                <a:solidFill>
                  <a:srgbClr val="034092"/>
                </a:solidFill>
                <a:latin typeface="DFKai-SB" panose="03000509000000000000" pitchFamily="49" charset="-120"/>
                <a:ea typeface="DFKai-SB" panose="03000509000000000000" pitchFamily="49" charset="-120"/>
                <a:cs typeface="Lora"/>
                <a:sym typeface="Lora"/>
              </a:rPr>
              <a:t>選擇可靠的應用程式</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2" name="TextBox 11">
            <a:extLst>
              <a:ext uri="{FF2B5EF4-FFF2-40B4-BE49-F238E27FC236}">
                <a16:creationId xmlns:a16="http://schemas.microsoft.com/office/drawing/2014/main" id="{D25F9B1C-44BB-ADC9-B9EF-3E82528B8915}"/>
              </a:ext>
            </a:extLst>
          </p:cNvPr>
          <p:cNvSpPr txBox="1"/>
          <p:nvPr/>
        </p:nvSpPr>
        <p:spPr>
          <a:xfrm>
            <a:off x="13206015" y="6672208"/>
            <a:ext cx="3154842" cy="630942"/>
          </a:xfrm>
          <a:prstGeom prst="rect">
            <a:avLst/>
          </a:prstGeom>
          <a:noFill/>
        </p:spPr>
        <p:txBody>
          <a:bodyPr wrap="square" rtlCol="0">
            <a:spAutoFit/>
          </a:bodyPr>
          <a:lstStyle/>
          <a:p>
            <a:pPr lvl="0" algn="ctr">
              <a:defRPr/>
            </a:pPr>
            <a:r>
              <a:rPr kumimoji="0" lang="en-US" sz="3500" b="1" i="0" u="sng" strike="noStrike" kern="0" cap="none" spc="0" normalizeH="0" baseline="0" noProof="0" dirty="0" err="1">
                <a:ln>
                  <a:noFill/>
                </a:ln>
                <a:solidFill>
                  <a:srgbClr val="000000"/>
                </a:solidFill>
                <a:effectLst/>
                <a:uLnTx/>
                <a:uFillTx/>
                <a:latin typeface="DFKai-SB" panose="03000509000000000000" pitchFamily="49" charset="-120"/>
                <a:ea typeface="DFKai-SB" panose="03000509000000000000" pitchFamily="49" charset="-120"/>
                <a:sym typeface="Arial" panose="020B0604020202020204"/>
              </a:rPr>
              <a:t>更</a:t>
            </a:r>
            <a:r>
              <a:rPr kumimoji="0" lang="en-US" sz="3500" i="0" strike="noStrike" kern="0" cap="none" spc="0" normalizeH="0" baseline="0" noProof="0" dirty="0" err="1">
                <a:ln>
                  <a:noFill/>
                </a:ln>
                <a:solidFill>
                  <a:srgbClr val="000000"/>
                </a:solidFill>
                <a:effectLst/>
                <a:uLnTx/>
                <a:uFillTx/>
                <a:latin typeface="DFKai-SB" panose="03000509000000000000" pitchFamily="49" charset="-120"/>
                <a:ea typeface="DFKai-SB" panose="03000509000000000000" pitchFamily="49" charset="-120"/>
                <a:sym typeface="Arial" panose="020B0604020202020204"/>
              </a:rPr>
              <a:t>可靠</a:t>
            </a:r>
            <a:endParaRPr kumimoji="0" lang="en-US" sz="3500"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13" name="TextBox 12">
            <a:extLst>
              <a:ext uri="{FF2B5EF4-FFF2-40B4-BE49-F238E27FC236}">
                <a16:creationId xmlns:a16="http://schemas.microsoft.com/office/drawing/2014/main" id="{9CFF9955-73EE-D6C2-A736-DD3399C45DE5}"/>
              </a:ext>
            </a:extLst>
          </p:cNvPr>
          <p:cNvSpPr txBox="1"/>
          <p:nvPr/>
        </p:nvSpPr>
        <p:spPr>
          <a:xfrm>
            <a:off x="1378676" y="6672208"/>
            <a:ext cx="3267401" cy="630942"/>
          </a:xfrm>
          <a:prstGeom prst="rect">
            <a:avLst/>
          </a:prstGeom>
          <a:noFill/>
        </p:spPr>
        <p:txBody>
          <a:bodyPr wrap="square" rtlCol="0">
            <a:spAutoFit/>
          </a:bodyPr>
          <a:lstStyle/>
          <a:p>
            <a:pPr lvl="0" algn="ctr">
              <a:defRPr/>
            </a:pPr>
            <a:r>
              <a:rPr lang="en-US" sz="3500" b="1" u="sng" dirty="0" err="1">
                <a:latin typeface="DFKai-SB" panose="03000509000000000000" pitchFamily="49" charset="-120"/>
                <a:ea typeface="DFKai-SB" panose="03000509000000000000" pitchFamily="49" charset="-120"/>
              </a:rPr>
              <a:t>比較不</a:t>
            </a:r>
            <a:r>
              <a:rPr lang="en-US" sz="3500" dirty="0" err="1">
                <a:latin typeface="DFKai-SB" panose="03000509000000000000" pitchFamily="49" charset="-120"/>
                <a:ea typeface="DFKai-SB" panose="03000509000000000000" pitchFamily="49" charset="-120"/>
              </a:rPr>
              <a:t>可靠</a:t>
            </a:r>
            <a:endParaRPr kumimoji="0" lang="en-US" sz="3500"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18" name="TextBox 17">
            <a:extLst>
              <a:ext uri="{FF2B5EF4-FFF2-40B4-BE49-F238E27FC236}">
                <a16:creationId xmlns:a16="http://schemas.microsoft.com/office/drawing/2014/main" id="{1BE565C9-0D8B-2B08-4551-9ABC89048639}"/>
              </a:ext>
            </a:extLst>
          </p:cNvPr>
          <p:cNvSpPr txBox="1"/>
          <p:nvPr/>
        </p:nvSpPr>
        <p:spPr>
          <a:xfrm>
            <a:off x="7179641" y="6672208"/>
            <a:ext cx="3454908" cy="1169551"/>
          </a:xfrm>
          <a:prstGeom prst="rect">
            <a:avLst/>
          </a:prstGeom>
          <a:noFill/>
        </p:spPr>
        <p:txBody>
          <a:bodyPr wrap="square" rtlCol="0">
            <a:spAutoFit/>
          </a:bodyPr>
          <a:lstStyle/>
          <a:p>
            <a:pPr lvl="0" algn="ctr">
              <a:defRPr/>
            </a:pPr>
            <a:r>
              <a:rPr kumimoji="0" lang="en-US" sz="3500" b="1" i="0" u="sng" strike="noStrike" kern="0" cap="none" spc="0" normalizeH="0" baseline="0" noProof="0" dirty="0" err="1">
                <a:ln>
                  <a:noFill/>
                </a:ln>
                <a:solidFill>
                  <a:srgbClr val="000000"/>
                </a:solidFill>
                <a:effectLst/>
                <a:uLnTx/>
                <a:uFillTx/>
                <a:latin typeface="DFKai-SB" panose="03000509000000000000" pitchFamily="49" charset="-120"/>
                <a:ea typeface="DFKai-SB" panose="03000509000000000000" pitchFamily="49" charset="-120"/>
                <a:sym typeface="Arial" panose="020B0604020202020204"/>
              </a:rPr>
              <a:t>可能</a:t>
            </a:r>
            <a:r>
              <a:rPr kumimoji="0" lang="en-US" sz="3500" i="0" strike="noStrike" kern="0" cap="none" spc="0" normalizeH="0" baseline="0" noProof="0" dirty="0" err="1">
                <a:ln>
                  <a:noFill/>
                </a:ln>
                <a:solidFill>
                  <a:srgbClr val="000000"/>
                </a:solidFill>
                <a:effectLst/>
                <a:uLnTx/>
                <a:uFillTx/>
                <a:latin typeface="DFKai-SB" panose="03000509000000000000" pitchFamily="49" charset="-120"/>
                <a:ea typeface="DFKai-SB" panose="03000509000000000000" pitchFamily="49" charset="-120"/>
                <a:sym typeface="Arial" panose="020B0604020202020204"/>
              </a:rPr>
              <a:t>可靠</a:t>
            </a:r>
            <a:endParaRPr kumimoji="0" lang="en-US" sz="3500"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a:p>
            <a:pPr lvl="0" algn="ctr">
              <a:defRPr/>
            </a:pPr>
            <a:r>
              <a:rPr lang="en-US" sz="3500" b="1" u="sng" dirty="0" err="1">
                <a:latin typeface="DFKai-SB" panose="03000509000000000000" pitchFamily="49" charset="-120"/>
                <a:ea typeface="DFKai-SB" panose="03000509000000000000" pitchFamily="49" charset="-120"/>
              </a:rPr>
              <a:t>也可能不</a:t>
            </a:r>
            <a:r>
              <a:rPr lang="en-US" sz="3500" dirty="0" err="1">
                <a:latin typeface="DFKai-SB" panose="03000509000000000000" pitchFamily="49" charset="-120"/>
                <a:ea typeface="DFKai-SB" panose="03000509000000000000" pitchFamily="49" charset="-120"/>
              </a:rPr>
              <a:t>可靠</a:t>
            </a:r>
            <a:endParaRPr kumimoji="0" lang="en-US" sz="3500"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19" name="Content Placeholder 2">
            <a:extLst>
              <a:ext uri="{FF2B5EF4-FFF2-40B4-BE49-F238E27FC236}">
                <a16:creationId xmlns:a16="http://schemas.microsoft.com/office/drawing/2014/main" id="{E3A3C75B-993A-7A57-0E91-63C734D4CADF}"/>
              </a:ext>
            </a:extLst>
          </p:cNvPr>
          <p:cNvSpPr txBox="1">
            <a:spLocks/>
          </p:cNvSpPr>
          <p:nvPr/>
        </p:nvSpPr>
        <p:spPr>
          <a:xfrm>
            <a:off x="1628085" y="8541626"/>
            <a:ext cx="13606696" cy="967168"/>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lnSpc>
                <a:spcPct val="150000"/>
              </a:lnSpc>
              <a:spcAft>
                <a:spcPts val="1200"/>
              </a:spcAft>
              <a:buFont typeface="Arial"/>
              <a:buNone/>
            </a:pPr>
            <a:r>
              <a:rPr lang="en-US" dirty="0" err="1">
                <a:latin typeface="DFKai-SB" panose="03000509000000000000" pitchFamily="49" charset="-120"/>
                <a:ea typeface="DFKai-SB" panose="03000509000000000000" pitchFamily="49" charset="-120"/>
                <a:cs typeface="Arial" panose="020B0604020202020204" pitchFamily="34" charset="0"/>
              </a:rPr>
              <a:t>綠旗</a:t>
            </a:r>
            <a:r>
              <a:rPr lang="zh-TW" altLang="en-US" dirty="0">
                <a:latin typeface="DFKai-SB" panose="03000509000000000000" pitchFamily="49" charset="-120"/>
                <a:ea typeface="DFKai-SB" panose="03000509000000000000" pitchFamily="49" charset="-120"/>
                <a:cs typeface="Arial" panose="020B0604020202020204" pitchFamily="34" charset="0"/>
              </a:rPr>
              <a:t>   </a:t>
            </a:r>
            <a:r>
              <a:rPr lang="en-US" dirty="0">
                <a:latin typeface="DFKai-SB" panose="03000509000000000000" pitchFamily="49" charset="-120"/>
                <a:ea typeface="DFKai-SB" panose="03000509000000000000" pitchFamily="49" charset="-120"/>
                <a:cs typeface="Arial" panose="020B0604020202020204" pitchFamily="34" charset="0"/>
              </a:rPr>
              <a:t>: </a:t>
            </a:r>
            <a:r>
              <a:rPr lang="en-US" b="1" u="sng" dirty="0" err="1">
                <a:latin typeface="DFKai-SB" panose="03000509000000000000" pitchFamily="49" charset="-120"/>
                <a:ea typeface="DFKai-SB" panose="03000509000000000000" pitchFamily="49" charset="-120"/>
                <a:cs typeface="Arial" panose="020B0604020202020204" pitchFamily="34" charset="0"/>
              </a:rPr>
              <a:t>更</a:t>
            </a:r>
            <a:r>
              <a:rPr lang="en-US" dirty="0" err="1">
                <a:latin typeface="DFKai-SB" panose="03000509000000000000" pitchFamily="49" charset="-120"/>
                <a:ea typeface="DFKai-SB" panose="03000509000000000000" pitchFamily="49" charset="-120"/>
                <a:cs typeface="Arial" panose="020B0604020202020204" pitchFamily="34" charset="0"/>
              </a:rPr>
              <a:t>可靠</a:t>
            </a:r>
            <a:r>
              <a:rPr lang="en-US" dirty="0">
                <a:latin typeface="DFKai-SB" panose="03000509000000000000" pitchFamily="49" charset="-120"/>
                <a:ea typeface="DFKai-SB" panose="03000509000000000000" pitchFamily="49" charset="-120"/>
                <a:cs typeface="Arial" panose="020B0604020202020204" pitchFamily="34" charset="0"/>
              </a:rPr>
              <a:t>          </a:t>
            </a:r>
            <a:r>
              <a:rPr lang="zh-TW" altLang="en-US" dirty="0">
                <a:latin typeface="DFKai-SB" panose="03000509000000000000" pitchFamily="49" charset="-120"/>
                <a:ea typeface="DFKai-SB" panose="03000509000000000000" pitchFamily="49" charset="-120"/>
                <a:cs typeface="Arial" panose="020B0604020202020204" pitchFamily="34" charset="0"/>
              </a:rPr>
              <a:t>                         紅旗    </a:t>
            </a:r>
            <a:r>
              <a:rPr lang="en-US" dirty="0">
                <a:latin typeface="DFKai-SB" panose="03000509000000000000" pitchFamily="49" charset="-120"/>
                <a:ea typeface="DFKai-SB" panose="03000509000000000000" pitchFamily="49" charset="-120"/>
                <a:cs typeface="Arial" panose="020B0604020202020204" pitchFamily="34" charset="0"/>
              </a:rPr>
              <a:t>: </a:t>
            </a:r>
            <a:r>
              <a:rPr lang="en-US" b="1" u="sng" dirty="0" err="1">
                <a:latin typeface="DFKai-SB" panose="03000509000000000000" pitchFamily="49" charset="-120"/>
                <a:ea typeface="DFKai-SB" panose="03000509000000000000" pitchFamily="49" charset="-120"/>
                <a:cs typeface="Arial" panose="020B0604020202020204" pitchFamily="34" charset="0"/>
              </a:rPr>
              <a:t>比較不</a:t>
            </a:r>
            <a:r>
              <a:rPr lang="en-US" dirty="0" err="1">
                <a:latin typeface="DFKai-SB" panose="03000509000000000000" pitchFamily="49" charset="-120"/>
                <a:ea typeface="DFKai-SB" panose="03000509000000000000" pitchFamily="49" charset="-120"/>
                <a:cs typeface="Arial" panose="020B0604020202020204" pitchFamily="34" charset="0"/>
              </a:rPr>
              <a:t>可靠</a:t>
            </a:r>
            <a:endParaRPr lang="en-US" dirty="0">
              <a:latin typeface="DFKai-SB" panose="03000509000000000000" pitchFamily="49" charset="-120"/>
              <a:ea typeface="DFKai-SB" panose="03000509000000000000" pitchFamily="49" charset="-120"/>
              <a:cs typeface="Arial" panose="020B0604020202020204" pitchFamily="34" charset="0"/>
            </a:endParaRPr>
          </a:p>
        </p:txBody>
      </p:sp>
    </p:spTree>
    <p:extLst>
      <p:ext uri="{BB962C8B-B14F-4D97-AF65-F5344CB8AC3E}">
        <p14:creationId xmlns:p14="http://schemas.microsoft.com/office/powerpoint/2010/main" val="1864687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6" name="Group 5">
            <a:extLst>
              <a:ext uri="{FF2B5EF4-FFF2-40B4-BE49-F238E27FC236}">
                <a16:creationId xmlns:a16="http://schemas.microsoft.com/office/drawing/2014/main" id="{6901A0C1-426C-4EC9-B326-A0F2142D6486}"/>
              </a:ext>
            </a:extLst>
          </p:cNvPr>
          <p:cNvGrpSpPr/>
          <p:nvPr/>
        </p:nvGrpSpPr>
        <p:grpSpPr>
          <a:xfrm>
            <a:off x="6151997" y="2581983"/>
            <a:ext cx="5135670" cy="6696850"/>
            <a:chOff x="704507" y="2331788"/>
            <a:chExt cx="5135670" cy="6696850"/>
          </a:xfrm>
        </p:grpSpPr>
        <p:pic>
          <p:nvPicPr>
            <p:cNvPr id="13" name="Picture 6" descr="Image">
              <a:extLst>
                <a:ext uri="{FF2B5EF4-FFF2-40B4-BE49-F238E27FC236}">
                  <a16:creationId xmlns:a16="http://schemas.microsoft.com/office/drawing/2014/main" id="{640759F1-0E74-47B0-8CFA-CF085DC9B4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826" r="809" b="70452"/>
            <a:stretch/>
          </p:blipFill>
          <p:spPr bwMode="auto">
            <a:xfrm>
              <a:off x="704507" y="7056074"/>
              <a:ext cx="5099537" cy="19725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a:extLst>
                <a:ext uri="{FF2B5EF4-FFF2-40B4-BE49-F238E27FC236}">
                  <a16:creationId xmlns:a16="http://schemas.microsoft.com/office/drawing/2014/main" id="{81988590-18B5-4B7E-8982-39D8BF7B8B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38369" r="810" b="27053"/>
            <a:stretch/>
          </p:blipFill>
          <p:spPr bwMode="auto">
            <a:xfrm>
              <a:off x="704507" y="3291054"/>
              <a:ext cx="5099536" cy="38488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a:extLst>
                <a:ext uri="{FF2B5EF4-FFF2-40B4-BE49-F238E27FC236}">
                  <a16:creationId xmlns:a16="http://schemas.microsoft.com/office/drawing/2014/main" id="{48783FA9-37DB-41DA-BAFB-F47A8608C19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212" r="-2421" b="85979"/>
            <a:stretch/>
          </p:blipFill>
          <p:spPr bwMode="auto">
            <a:xfrm>
              <a:off x="704507" y="2331788"/>
              <a:ext cx="5135670" cy="1064905"/>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E6609F13-AF49-40AC-8458-17B055AB9C65}"/>
              </a:ext>
            </a:extLst>
          </p:cNvPr>
          <p:cNvSpPr txBox="1"/>
          <p:nvPr/>
        </p:nvSpPr>
        <p:spPr>
          <a:xfrm>
            <a:off x="6233305" y="3519254"/>
            <a:ext cx="4973053" cy="1788549"/>
          </a:xfrm>
          <a:prstGeom prst="rect">
            <a:avLst/>
          </a:prstGeom>
          <a:noFill/>
          <a:ln w="76200">
            <a:solidFill>
              <a:srgbClr val="00FF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6E452D1A-B670-4A3F-B4A5-C258C45E0C7C}"/>
              </a:ext>
            </a:extLst>
          </p:cNvPr>
          <p:cNvSpPr txBox="1"/>
          <p:nvPr/>
        </p:nvSpPr>
        <p:spPr>
          <a:xfrm>
            <a:off x="6314614" y="7341182"/>
            <a:ext cx="4973053" cy="2083979"/>
          </a:xfrm>
          <a:prstGeom prst="rect">
            <a:avLst/>
          </a:prstGeom>
          <a:noFill/>
          <a:ln w="76200">
            <a:solidFill>
              <a:srgbClr val="00FF00"/>
            </a:solidFill>
          </a:ln>
        </p:spPr>
        <p:txBody>
          <a:bodyPr wrap="square" rtlCol="0">
            <a:spAutoFit/>
          </a:bodyPr>
          <a:lstStyle/>
          <a:p>
            <a:endParaRPr lang="en-US" dirty="0"/>
          </a:p>
        </p:txBody>
      </p:sp>
      <p:sp>
        <p:nvSpPr>
          <p:cNvPr id="18" name="Rectangle 17">
            <a:extLst>
              <a:ext uri="{FF2B5EF4-FFF2-40B4-BE49-F238E27FC236}">
                <a16:creationId xmlns:a16="http://schemas.microsoft.com/office/drawing/2014/main" id="{890A0F68-18C4-4288-9ADF-2A0C0EFE008E}"/>
              </a:ext>
            </a:extLst>
          </p:cNvPr>
          <p:cNvSpPr/>
          <p:nvPr/>
        </p:nvSpPr>
        <p:spPr>
          <a:xfrm>
            <a:off x="11689693" y="5411983"/>
            <a:ext cx="1223412" cy="1569660"/>
          </a:xfrm>
          <a:prstGeom prst="rect">
            <a:avLst/>
          </a:prstGeom>
        </p:spPr>
        <p:txBody>
          <a:bodyPr wrap="none">
            <a:spAutoFit/>
          </a:bodyPr>
          <a:lstStyle/>
          <a:p>
            <a:r>
              <a:rPr lang="en-US" sz="9600" dirty="0">
                <a:solidFill>
                  <a:srgbClr val="00FF00"/>
                </a:solidFill>
                <a:sym typeface="Wingdings" panose="05000000000000000000" pitchFamily="2" charset="2"/>
              </a:rPr>
              <a:t></a:t>
            </a:r>
          </a:p>
        </p:txBody>
      </p:sp>
      <p:pic>
        <p:nvPicPr>
          <p:cNvPr id="19" name="Graphic 18" descr="Flag">
            <a:extLst>
              <a:ext uri="{FF2B5EF4-FFF2-40B4-BE49-F238E27FC236}">
                <a16:creationId xmlns:a16="http://schemas.microsoft.com/office/drawing/2014/main" id="{43B0D1DB-1F72-4577-BD57-BB9E3CC5C1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67109" y="3309201"/>
            <a:ext cx="868581" cy="868581"/>
          </a:xfrm>
          <a:prstGeom prst="rect">
            <a:avLst/>
          </a:prstGeom>
        </p:spPr>
      </p:pic>
      <p:pic>
        <p:nvPicPr>
          <p:cNvPr id="22" name="Graphic 21" descr="Flag">
            <a:extLst>
              <a:ext uri="{FF2B5EF4-FFF2-40B4-BE49-F238E27FC236}">
                <a16:creationId xmlns:a16="http://schemas.microsoft.com/office/drawing/2014/main" id="{3DD5F547-8D43-41ED-8D8A-EA11C65BDB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67109" y="8513718"/>
            <a:ext cx="868581" cy="868581"/>
          </a:xfrm>
          <a:prstGeom prst="rect">
            <a:avLst/>
          </a:prstGeom>
        </p:spPr>
      </p:pic>
      <p:sp>
        <p:nvSpPr>
          <p:cNvPr id="8" name="Rectangle 7">
            <a:extLst>
              <a:ext uri="{FF2B5EF4-FFF2-40B4-BE49-F238E27FC236}">
                <a16:creationId xmlns:a16="http://schemas.microsoft.com/office/drawing/2014/main" id="{00EE9A6E-C0D6-4750-BF5B-832184314CC9}"/>
              </a:ext>
            </a:extLst>
          </p:cNvPr>
          <p:cNvSpPr/>
          <p:nvPr/>
        </p:nvSpPr>
        <p:spPr>
          <a:xfrm>
            <a:off x="5992238" y="2351369"/>
            <a:ext cx="5544766" cy="733465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7D0646F-F628-48B2-8FE2-0E8C92C00719}"/>
              </a:ext>
            </a:extLst>
          </p:cNvPr>
          <p:cNvSpPr/>
          <p:nvPr/>
        </p:nvSpPr>
        <p:spPr>
          <a:xfrm>
            <a:off x="810884" y="576440"/>
            <a:ext cx="16787910" cy="2308324"/>
          </a:xfrm>
          <a:prstGeom prst="rect">
            <a:avLst/>
          </a:prstGeom>
        </p:spPr>
        <p:txBody>
          <a:bodyPr wrap="square">
            <a:spAutoFit/>
          </a:bodyPr>
          <a:lstStyle/>
          <a:p>
            <a:r>
              <a:rPr lang="zh-TW" altLang="en-US" sz="7200" dirty="0">
                <a:solidFill>
                  <a:srgbClr val="034092"/>
                </a:solidFill>
                <a:latin typeface="DFKai-SB" panose="03000509000000000000" pitchFamily="49" charset="-120"/>
                <a:ea typeface="DFKai-SB" panose="03000509000000000000" pitchFamily="49" charset="-120"/>
                <a:cs typeface="Lora"/>
                <a:sym typeface="Lora"/>
              </a:rPr>
              <a:t>選擇可靠的應用程式</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a:p>
            <a:endParaRPr lang="en-US" sz="7200" dirty="0"/>
          </a:p>
        </p:txBody>
      </p:sp>
      <p:sp>
        <p:nvSpPr>
          <p:cNvPr id="3" name="TextBox 2">
            <a:extLst>
              <a:ext uri="{FF2B5EF4-FFF2-40B4-BE49-F238E27FC236}">
                <a16:creationId xmlns:a16="http://schemas.microsoft.com/office/drawing/2014/main" id="{2C6FB200-9AA1-DE98-8F31-FFC671A334D2}"/>
              </a:ext>
            </a:extLst>
          </p:cNvPr>
          <p:cNvSpPr txBox="1"/>
          <p:nvPr/>
        </p:nvSpPr>
        <p:spPr>
          <a:xfrm>
            <a:off x="3082401" y="7304028"/>
            <a:ext cx="2748649"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en-US" sz="3600" b="1" dirty="0" err="1">
                <a:latin typeface="DFKai-SB" panose="03000509000000000000" pitchFamily="49" charset="-120"/>
                <a:ea typeface="DFKai-SB" panose="03000509000000000000" pitchFamily="49" charset="-120"/>
              </a:rPr>
              <a:t>最新版本</a:t>
            </a:r>
            <a:endParaRPr kumimoji="0" lang="en-US" sz="3600"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4" name="TextBox 3">
            <a:extLst>
              <a:ext uri="{FF2B5EF4-FFF2-40B4-BE49-F238E27FC236}">
                <a16:creationId xmlns:a16="http://schemas.microsoft.com/office/drawing/2014/main" id="{136FF65D-CE2B-0931-6B51-D0996D88063B}"/>
              </a:ext>
            </a:extLst>
          </p:cNvPr>
          <p:cNvSpPr txBox="1"/>
          <p:nvPr/>
        </p:nvSpPr>
        <p:spPr>
          <a:xfrm>
            <a:off x="4168708" y="3541249"/>
            <a:ext cx="1658477"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en-US" sz="3600" b="1" dirty="0" err="1">
                <a:latin typeface="DFKai-SB" panose="03000509000000000000" pitchFamily="49" charset="-120"/>
                <a:ea typeface="DFKai-SB" panose="03000509000000000000" pitchFamily="49" charset="-120"/>
              </a:rPr>
              <a:t>評價</a:t>
            </a:r>
            <a:endParaRPr kumimoji="0" lang="en-US" sz="3600"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Tree>
    <p:extLst>
      <p:ext uri="{BB962C8B-B14F-4D97-AF65-F5344CB8AC3E}">
        <p14:creationId xmlns:p14="http://schemas.microsoft.com/office/powerpoint/2010/main" val="3419481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2" y="1136899"/>
            <a:ext cx="8980238" cy="92385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zh-CN" altLang="en-US" sz="7200" dirty="0">
                <a:solidFill>
                  <a:srgbClr val="034092"/>
                </a:solidFill>
                <a:latin typeface="DFKai-SB" panose="03000509000000000000" pitchFamily="65" charset="-120"/>
                <a:ea typeface="DFKai-SB" panose="03000509000000000000" pitchFamily="65" charset="-120"/>
                <a:cs typeface="Lora"/>
                <a:sym typeface="Lora"/>
              </a:rPr>
              <a:t>學習目標</a:t>
            </a:r>
            <a:endParaRPr lang="zh-CN" altLang="en-US"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078161" y="3296845"/>
            <a:ext cx="11155027" cy="4950684"/>
          </a:xfrm>
          <a:prstGeom prst="rect">
            <a:avLst/>
          </a:prstGeom>
          <a:noFill/>
          <a:ln>
            <a:noFill/>
          </a:ln>
        </p:spPr>
        <p:txBody>
          <a:bodyPr spcFirstLastPara="1" wrap="square" lIns="0" tIns="0" rIns="0" bIns="0" anchor="t" anchorCtr="0">
            <a:noAutofit/>
          </a:bodyPr>
          <a:lstStyle/>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Calibri" panose="020F0502020204030204" pitchFamily="34" charset="0"/>
                <a:sym typeface="Lora"/>
              </a:rPr>
              <a:t>了解什麼是應用程式及如何使用它們來管理您的健康</a:t>
            </a:r>
            <a:endParaRPr lang="en-US" sz="3600" dirty="0">
              <a:solidFill>
                <a:schemeClr val="tx1"/>
              </a:solidFill>
              <a:latin typeface="DFKai-SB" panose="03000509000000000000" pitchFamily="49" charset="-120"/>
              <a:ea typeface="DFKai-SB" panose="03000509000000000000" pitchFamily="49" charset="-120"/>
              <a:cs typeface="Calibri" panose="020F0502020204030204" pitchFamily="34" charset="0"/>
              <a:sym typeface="Lora"/>
            </a:endParaRP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Calibri" panose="020F0502020204030204" pitchFamily="34" charset="0"/>
                <a:sym typeface="Lora"/>
              </a:rPr>
              <a:t>了解如何選擇高質量的應用程式</a:t>
            </a:r>
            <a:endParaRPr lang="en-US" sz="3600" dirty="0">
              <a:solidFill>
                <a:schemeClr val="tx1"/>
              </a:solidFill>
              <a:latin typeface="DFKai-SB" panose="03000509000000000000" pitchFamily="49" charset="-120"/>
              <a:ea typeface="DFKai-SB" panose="03000509000000000000" pitchFamily="49" charset="-120"/>
              <a:cs typeface="Calibri" panose="020F0502020204030204" pitchFamily="34" charset="0"/>
              <a:sym typeface="Lora"/>
            </a:endParaRP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Calibri" panose="020F0502020204030204" pitchFamily="34" charset="0"/>
                <a:sym typeface="Lora"/>
              </a:rPr>
              <a:t>學習如何下載及卸載應用程式</a:t>
            </a:r>
            <a:endParaRPr lang="en-US" sz="3600" dirty="0">
              <a:solidFill>
                <a:schemeClr val="tx1"/>
              </a:solidFill>
              <a:highlight>
                <a:srgbClr val="FFFF00"/>
              </a:highlight>
              <a:latin typeface="DFKai-SB" panose="03000509000000000000" pitchFamily="49" charset="-120"/>
              <a:ea typeface="DFKai-SB" panose="03000509000000000000" pitchFamily="49" charset="-120"/>
              <a:cs typeface="Calibri" panose="020F0502020204030204" pitchFamily="34" charset="0"/>
              <a:sym typeface="Lora"/>
            </a:endParaRPr>
          </a:p>
        </p:txBody>
      </p:sp>
      <p:pic>
        <p:nvPicPr>
          <p:cNvPr id="7170" name="Picture 2" descr="Learn Icon - Easy To Learn Icon Clipart (800x754), Png Download">
            <a:extLst>
              <a:ext uri="{FF2B5EF4-FFF2-40B4-BE49-F238E27FC236}">
                <a16:creationId xmlns:a16="http://schemas.microsoft.com/office/drawing/2014/main" id="{E3528460-2A5F-4FE6-8334-228EF268F0E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486575" y="2780685"/>
            <a:ext cx="5092273" cy="47256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673131D-D3D7-4BAF-B6E5-D4214CC6F7C7}"/>
              </a:ext>
            </a:extLst>
          </p:cNvPr>
          <p:cNvSpPr/>
          <p:nvPr/>
        </p:nvSpPr>
        <p:spPr>
          <a:xfrm>
            <a:off x="14035482" y="6814092"/>
            <a:ext cx="1994457" cy="307777"/>
          </a:xfrm>
          <a:prstGeom prst="rect">
            <a:avLst/>
          </a:prstGeom>
        </p:spPr>
        <p:txBody>
          <a:bodyPr wrap="none">
            <a:spAutoFit/>
          </a:bodyPr>
          <a:lstStyle/>
          <a:p>
            <a:r>
              <a:rPr lang="en-US">
                <a:solidFill>
                  <a:schemeClr val="bg1">
                    <a:lumMod val="95000"/>
                  </a:schemeClr>
                </a:solidFill>
              </a:rPr>
              <a:t>(Author unknown, n.d.)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8" name="Rectangle 17">
            <a:extLst>
              <a:ext uri="{FF2B5EF4-FFF2-40B4-BE49-F238E27FC236}">
                <a16:creationId xmlns:a16="http://schemas.microsoft.com/office/drawing/2014/main" id="{890A0F68-18C4-4288-9ADF-2A0C0EFE008E}"/>
              </a:ext>
            </a:extLst>
          </p:cNvPr>
          <p:cNvSpPr/>
          <p:nvPr/>
        </p:nvSpPr>
        <p:spPr>
          <a:xfrm>
            <a:off x="14127026" y="7382937"/>
            <a:ext cx="1223412" cy="1569660"/>
          </a:xfrm>
          <a:prstGeom prst="rect">
            <a:avLst/>
          </a:prstGeom>
        </p:spPr>
        <p:txBody>
          <a:bodyPr wrap="none">
            <a:spAutoFit/>
          </a:bodyPr>
          <a:lstStyle/>
          <a:p>
            <a:r>
              <a:rPr lang="en-US" sz="9600" dirty="0">
                <a:solidFill>
                  <a:srgbClr val="00FF00"/>
                </a:solidFill>
                <a:sym typeface="Wingdings" panose="05000000000000000000" pitchFamily="2" charset="2"/>
              </a:rPr>
              <a:t></a:t>
            </a:r>
          </a:p>
        </p:txBody>
      </p:sp>
      <p:pic>
        <p:nvPicPr>
          <p:cNvPr id="19" name="Graphic 18" descr="Flag">
            <a:extLst>
              <a:ext uri="{FF2B5EF4-FFF2-40B4-BE49-F238E27FC236}">
                <a16:creationId xmlns:a16="http://schemas.microsoft.com/office/drawing/2014/main" id="{43B0D1DB-1F72-4577-BD57-BB9E3CC5C1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62081" y="7462518"/>
            <a:ext cx="868581" cy="868581"/>
          </a:xfrm>
          <a:prstGeom prst="rect">
            <a:avLst/>
          </a:prstGeom>
        </p:spPr>
      </p:pic>
      <p:pic>
        <p:nvPicPr>
          <p:cNvPr id="22" name="Graphic 21" descr="Flag">
            <a:extLst>
              <a:ext uri="{FF2B5EF4-FFF2-40B4-BE49-F238E27FC236}">
                <a16:creationId xmlns:a16="http://schemas.microsoft.com/office/drawing/2014/main" id="{3DD5F547-8D43-41ED-8D8A-EA11C65BDB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62081" y="8262009"/>
            <a:ext cx="868581" cy="868581"/>
          </a:xfrm>
          <a:prstGeom prst="rect">
            <a:avLst/>
          </a:prstGeom>
        </p:spPr>
      </p:pic>
      <p:grpSp>
        <p:nvGrpSpPr>
          <p:cNvPr id="3" name="Group 2">
            <a:extLst>
              <a:ext uri="{FF2B5EF4-FFF2-40B4-BE49-F238E27FC236}">
                <a16:creationId xmlns:a16="http://schemas.microsoft.com/office/drawing/2014/main" id="{B5295607-770A-45D4-998B-96A800A5376A}"/>
              </a:ext>
            </a:extLst>
          </p:cNvPr>
          <p:cNvGrpSpPr/>
          <p:nvPr/>
        </p:nvGrpSpPr>
        <p:grpSpPr>
          <a:xfrm>
            <a:off x="5634755" y="2160006"/>
            <a:ext cx="6269189" cy="7931465"/>
            <a:chOff x="5669493" y="1922262"/>
            <a:chExt cx="6269189" cy="7931465"/>
          </a:xfrm>
        </p:grpSpPr>
        <p:grpSp>
          <p:nvGrpSpPr>
            <p:cNvPr id="2" name="Group 1">
              <a:extLst>
                <a:ext uri="{FF2B5EF4-FFF2-40B4-BE49-F238E27FC236}">
                  <a16:creationId xmlns:a16="http://schemas.microsoft.com/office/drawing/2014/main" id="{99E4361B-19D8-464C-8B84-5AEB6C6FDDB6}"/>
                </a:ext>
              </a:extLst>
            </p:cNvPr>
            <p:cNvGrpSpPr/>
            <p:nvPr/>
          </p:nvGrpSpPr>
          <p:grpSpPr>
            <a:xfrm>
              <a:off x="5669493" y="1922262"/>
              <a:ext cx="6178792" cy="7931465"/>
              <a:chOff x="12177713" y="2098369"/>
              <a:chExt cx="4751387" cy="6445953"/>
            </a:xfrm>
          </p:grpSpPr>
          <p:pic>
            <p:nvPicPr>
              <p:cNvPr id="13" name="Picture 8" descr="Image">
                <a:extLst>
                  <a:ext uri="{FF2B5EF4-FFF2-40B4-BE49-F238E27FC236}">
                    <a16:creationId xmlns:a16="http://schemas.microsoft.com/office/drawing/2014/main" id="{F85B6420-A197-4E18-A741-75F7DEF5969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9547" b="16400"/>
              <a:stretch/>
            </p:blipFill>
            <p:spPr bwMode="auto">
              <a:xfrm>
                <a:off x="12177713" y="6070059"/>
                <a:ext cx="4751387" cy="24742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Image">
                <a:extLst>
                  <a:ext uri="{FF2B5EF4-FFF2-40B4-BE49-F238E27FC236}">
                    <a16:creationId xmlns:a16="http://schemas.microsoft.com/office/drawing/2014/main" id="{44360A8F-4F57-4CBE-AAB7-48CDEFB134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5008"/>
              <a:stretch/>
            </p:blipFill>
            <p:spPr bwMode="auto">
              <a:xfrm>
                <a:off x="12177713" y="2098369"/>
                <a:ext cx="4751387" cy="3599673"/>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Rectangle 19">
              <a:extLst>
                <a:ext uri="{FF2B5EF4-FFF2-40B4-BE49-F238E27FC236}">
                  <a16:creationId xmlns:a16="http://schemas.microsoft.com/office/drawing/2014/main" id="{B8E22FC5-D8B4-41E8-AA28-45A95904C46F}"/>
                </a:ext>
              </a:extLst>
            </p:cNvPr>
            <p:cNvSpPr/>
            <p:nvPr/>
          </p:nvSpPr>
          <p:spPr>
            <a:xfrm>
              <a:off x="5695704" y="1922262"/>
              <a:ext cx="6242978" cy="758759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E51C2D8-BFBF-4E91-AB4E-6319B3B92F0E}"/>
              </a:ext>
            </a:extLst>
          </p:cNvPr>
          <p:cNvSpPr/>
          <p:nvPr/>
        </p:nvSpPr>
        <p:spPr>
          <a:xfrm>
            <a:off x="5834901" y="7592521"/>
            <a:ext cx="5778500" cy="575246"/>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7BDBF6-F5E3-47CF-B04D-51A4DE0343B7}"/>
              </a:ext>
            </a:extLst>
          </p:cNvPr>
          <p:cNvSpPr/>
          <p:nvPr/>
        </p:nvSpPr>
        <p:spPr>
          <a:xfrm>
            <a:off x="5834901" y="8314859"/>
            <a:ext cx="5778500" cy="575246"/>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54A0275-B798-4631-AC57-8BC1A01F6BB3}"/>
              </a:ext>
            </a:extLst>
          </p:cNvPr>
          <p:cNvSpPr/>
          <p:nvPr/>
        </p:nvSpPr>
        <p:spPr>
          <a:xfrm>
            <a:off x="810884" y="576440"/>
            <a:ext cx="16787910" cy="1227131"/>
          </a:xfrm>
          <a:prstGeom prst="rect">
            <a:avLst/>
          </a:prstGeom>
        </p:spPr>
        <p:txBody>
          <a:bodyPr wrap="square">
            <a:spAutoFit/>
          </a:bodyPr>
          <a:lstStyle/>
          <a:p>
            <a:pPr marL="0" marR="0" lvl="0" indent="0" algn="l" rtl="0">
              <a:lnSpc>
                <a:spcPct val="110030"/>
              </a:lnSpc>
              <a:spcBef>
                <a:spcPts val="0"/>
              </a:spcBef>
              <a:spcAft>
                <a:spcPts val="0"/>
              </a:spcAft>
              <a:buClr>
                <a:srgbClr val="000000"/>
              </a:buClr>
              <a:buFont typeface="Arial"/>
              <a:buNone/>
            </a:pPr>
            <a:r>
              <a:rPr lang="zh-TW" altLang="en-US" sz="7200" dirty="0">
                <a:solidFill>
                  <a:srgbClr val="034092"/>
                </a:solidFill>
                <a:latin typeface="DFKai-SB" panose="03000509000000000000" pitchFamily="49" charset="-120"/>
                <a:ea typeface="DFKai-SB" panose="03000509000000000000" pitchFamily="49" charset="-120"/>
                <a:cs typeface="Lora"/>
                <a:sym typeface="Lora"/>
              </a:rPr>
              <a:t>選擇可靠的應用程式</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4" name="TextBox 3">
            <a:extLst>
              <a:ext uri="{FF2B5EF4-FFF2-40B4-BE49-F238E27FC236}">
                <a16:creationId xmlns:a16="http://schemas.microsoft.com/office/drawing/2014/main" id="{9484D7F6-378A-02FD-A0C8-BD003F2D563B}"/>
              </a:ext>
            </a:extLst>
          </p:cNvPr>
          <p:cNvSpPr txBox="1"/>
          <p:nvPr/>
        </p:nvSpPr>
        <p:spPr>
          <a:xfrm>
            <a:off x="2568542" y="7462518"/>
            <a:ext cx="2713355"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kumimoji="0" lang="en-US" sz="3600" b="1" i="0" strike="noStrike" kern="0" cap="none" spc="0" normalizeH="0" baseline="0" noProof="0" dirty="0" err="1">
                <a:ln>
                  <a:noFill/>
                </a:ln>
                <a:solidFill>
                  <a:srgbClr val="000000"/>
                </a:solidFill>
                <a:effectLst/>
                <a:uLnTx/>
                <a:uFillTx/>
                <a:latin typeface="DFKai-SB" panose="03000509000000000000" pitchFamily="49" charset="-120"/>
                <a:ea typeface="DFKai-SB" panose="03000509000000000000" pitchFamily="49" charset="-120"/>
                <a:sym typeface="Arial" panose="020B0604020202020204"/>
              </a:rPr>
              <a:t>開發者網站</a:t>
            </a:r>
            <a:endParaRPr kumimoji="0" lang="en-US" sz="3600" b="1"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5" name="TextBox 4">
            <a:extLst>
              <a:ext uri="{FF2B5EF4-FFF2-40B4-BE49-F238E27FC236}">
                <a16:creationId xmlns:a16="http://schemas.microsoft.com/office/drawing/2014/main" id="{5B8A2178-D843-5F77-F122-59EFE1B9EA05}"/>
              </a:ext>
            </a:extLst>
          </p:cNvPr>
          <p:cNvSpPr txBox="1"/>
          <p:nvPr/>
        </p:nvSpPr>
        <p:spPr>
          <a:xfrm>
            <a:off x="2568541" y="8331099"/>
            <a:ext cx="2713355"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kumimoji="0" lang="en-US" sz="3600" b="1" i="0" strike="noStrike" kern="0" cap="none" spc="0" normalizeH="0" baseline="0" noProof="0" dirty="0" err="1">
                <a:ln>
                  <a:noFill/>
                </a:ln>
                <a:solidFill>
                  <a:srgbClr val="000000"/>
                </a:solidFill>
                <a:effectLst/>
                <a:uLnTx/>
                <a:uFillTx/>
                <a:latin typeface="DFKai-SB" panose="03000509000000000000" pitchFamily="49" charset="-120"/>
                <a:ea typeface="DFKai-SB" panose="03000509000000000000" pitchFamily="49" charset="-120"/>
                <a:sym typeface="Arial" panose="020B0604020202020204"/>
              </a:rPr>
              <a:t>私隱政策</a:t>
            </a:r>
            <a:endParaRPr kumimoji="0" lang="en-US" sz="3600" b="1"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Tree>
    <p:extLst>
      <p:ext uri="{BB962C8B-B14F-4D97-AF65-F5344CB8AC3E}">
        <p14:creationId xmlns:p14="http://schemas.microsoft.com/office/powerpoint/2010/main" val="2188580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7"/>
            <a:ext cx="15672870" cy="1703579"/>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zh-TW" altLang="en-US" sz="7200" dirty="0">
                <a:solidFill>
                  <a:srgbClr val="034092"/>
                </a:solidFill>
                <a:latin typeface="DFKai-SB" panose="03000509000000000000" pitchFamily="49" charset="-120"/>
                <a:ea typeface="DFKai-SB" panose="03000509000000000000" pitchFamily="49" charset="-120"/>
                <a:cs typeface="Lora"/>
                <a:sym typeface="Lora"/>
              </a:rPr>
              <a:t>選擇可靠的應用程式</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1137597" y="3117561"/>
            <a:ext cx="16012805" cy="6142032"/>
          </a:xfrm>
          <a:prstGeom prst="rect">
            <a:avLst/>
          </a:prstGeom>
          <a:noFill/>
          <a:ln>
            <a:noFill/>
          </a:ln>
        </p:spPr>
        <p:txBody>
          <a:bodyPr spcFirstLastPara="1" wrap="square" lIns="0" tIns="0" rIns="0" bIns="0" anchor="t" anchorCtr="0">
            <a:noAutofit/>
          </a:bodyPr>
          <a:lstStyle/>
          <a:p>
            <a:pPr marL="57214" lvl="0">
              <a:lnSpc>
                <a:spcPct val="150000"/>
              </a:lnSpc>
              <a:buClr>
                <a:schemeClr val="dk2"/>
              </a:buClr>
              <a:buSzPct val="110000"/>
            </a:pPr>
            <a:r>
              <a:rPr lang="en-US" sz="3600" dirty="0" err="1">
                <a:solidFill>
                  <a:schemeClr val="tx1"/>
                </a:solidFill>
                <a:latin typeface="DFKai-SB" panose="03000509000000000000" pitchFamily="49" charset="-120"/>
                <a:ea typeface="DFKai-SB" panose="03000509000000000000" pitchFamily="49" charset="-120"/>
                <a:cs typeface="Lora"/>
                <a:sym typeface="Lora"/>
              </a:rPr>
              <a:t>應用程式有很多不同類型</a:t>
            </a:r>
            <a:r>
              <a:rPr lang="zh-TW" altLang="en-US" sz="3600" dirty="0">
                <a:solidFill>
                  <a:schemeClr val="tx1"/>
                </a:solidFill>
                <a:latin typeface="DFKai-SB" panose="03000509000000000000" pitchFamily="49" charset="-120"/>
                <a:ea typeface="DFKai-SB" panose="03000509000000000000" pitchFamily="49" charset="-120"/>
                <a:cs typeface="Lora"/>
                <a:sym typeface="Lora"/>
              </a:rPr>
              <a:t>，它們的可信度、質素、功能各不相同。通過採取以下</a:t>
            </a:r>
            <a:r>
              <a:rPr lang="zh-TW" altLang="en-US" sz="3600" b="0" i="0" dirty="0">
                <a:solidFill>
                  <a:schemeClr val="tx1"/>
                </a:solidFill>
                <a:effectLst/>
                <a:latin typeface="DFKai-SB" panose="03000509000000000000" pitchFamily="49" charset="-120"/>
                <a:ea typeface="DFKai-SB" panose="03000509000000000000" pitchFamily="49" charset="-120"/>
              </a:rPr>
              <a:t>措施，</a:t>
            </a:r>
            <a:r>
              <a:rPr lang="zh-TW" altLang="en-US" sz="3600" dirty="0">
                <a:solidFill>
                  <a:schemeClr val="tx1"/>
                </a:solidFill>
                <a:latin typeface="DFKai-SB" panose="03000509000000000000" pitchFamily="49" charset="-120"/>
                <a:ea typeface="DFKai-SB" panose="03000509000000000000" pitchFamily="49" charset="-120"/>
                <a:cs typeface="Lora"/>
                <a:sym typeface="Lora"/>
              </a:rPr>
              <a:t>您可以做出明智選擇應用程式的決定</a:t>
            </a:r>
            <a:br>
              <a:rPr lang="en-US" sz="3600" dirty="0">
                <a:solidFill>
                  <a:schemeClr val="tx1"/>
                </a:solidFill>
                <a:latin typeface="DFKai-SB" panose="03000509000000000000" pitchFamily="49" charset="-120"/>
                <a:ea typeface="DFKai-SB" panose="03000509000000000000" pitchFamily="49" charset="-120"/>
                <a:cs typeface="Lora"/>
                <a:sym typeface="Lora"/>
              </a:rPr>
            </a:b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選擇可靠的應用程式</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小心共用敏感資訊</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CA" sz="3600" dirty="0" err="1">
                <a:solidFill>
                  <a:schemeClr val="tx1"/>
                </a:solidFill>
                <a:latin typeface="DFKai-SB" panose="03000509000000000000" pitchFamily="49" charset="-120"/>
                <a:ea typeface="DFKai-SB" panose="03000509000000000000" pitchFamily="49" charset="-120"/>
                <a:cs typeface="Lora"/>
                <a:sym typeface="Lora"/>
              </a:rPr>
              <a:t>選擇符合您目標的應用程式</a:t>
            </a:r>
            <a:endParaRPr lang="en-CA" sz="3600" dirty="0">
              <a:solidFill>
                <a:schemeClr val="tx1"/>
              </a:solidFill>
              <a:latin typeface="DFKai-SB" panose="03000509000000000000" pitchFamily="49" charset="-120"/>
              <a:ea typeface="DFKai-SB" panose="03000509000000000000" pitchFamily="49" charset="-120"/>
              <a:cs typeface="Lora"/>
              <a:sym typeface="Lora"/>
            </a:endParaRPr>
          </a:p>
        </p:txBody>
      </p:sp>
      <p:sp>
        <p:nvSpPr>
          <p:cNvPr id="4" name="Rectangle 3">
            <a:extLst>
              <a:ext uri="{FF2B5EF4-FFF2-40B4-BE49-F238E27FC236}">
                <a16:creationId xmlns:a16="http://schemas.microsoft.com/office/drawing/2014/main" id="{14343712-F672-4F29-85E9-9ABD5FF7F16B}"/>
              </a:ext>
            </a:extLst>
          </p:cNvPr>
          <p:cNvSpPr/>
          <p:nvPr/>
        </p:nvSpPr>
        <p:spPr>
          <a:xfrm>
            <a:off x="1614861" y="6516710"/>
            <a:ext cx="3983051" cy="749922"/>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775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6"/>
            <a:ext cx="15443721"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6250" i="0" u="none" strike="noStrike" cap="none" dirty="0" err="1">
                <a:solidFill>
                  <a:srgbClr val="034092"/>
                </a:solidFill>
                <a:latin typeface="DFKai-SB" panose="03000509000000000000" pitchFamily="49" charset="-120"/>
                <a:ea typeface="DFKai-SB" panose="03000509000000000000" pitchFamily="49" charset="-120"/>
                <a:cs typeface="Lora"/>
                <a:sym typeface="Lora"/>
              </a:rPr>
              <a:t>小心共用敏感資訊</a:t>
            </a:r>
            <a:endParaRPr lang="en-US" sz="36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74" name="Google Shape;174;p19"/>
          <p:cNvSpPr txBox="1"/>
          <p:nvPr/>
        </p:nvSpPr>
        <p:spPr>
          <a:xfrm>
            <a:off x="1182749" y="3210127"/>
            <a:ext cx="15771751" cy="6264949"/>
          </a:xfrm>
          <a:prstGeom prst="rect">
            <a:avLst/>
          </a:prstGeom>
          <a:noFill/>
          <a:ln>
            <a:noFill/>
          </a:ln>
        </p:spPr>
        <p:txBody>
          <a:bodyPr spcFirstLastPara="1" wrap="square" lIns="0" tIns="0" rIns="0" bIns="0" anchor="t" anchorCtr="0">
            <a:noAutofit/>
          </a:bodyPr>
          <a:lstStyle/>
          <a:p>
            <a:pPr marL="57214" lvl="0">
              <a:lnSpc>
                <a:spcPct val="130000"/>
              </a:lnSpc>
              <a:spcAft>
                <a:spcPts val="1800"/>
              </a:spcAft>
              <a:buClr>
                <a:schemeClr val="dk2"/>
              </a:buClr>
              <a:buSzPct val="110000"/>
            </a:pPr>
            <a:r>
              <a:rPr lang="en-US" sz="4000" dirty="0" err="1">
                <a:solidFill>
                  <a:schemeClr val="tx1"/>
                </a:solidFill>
                <a:latin typeface="DFKai-SB" panose="03000509000000000000" pitchFamily="49" charset="-120"/>
                <a:ea typeface="DFKai-SB" panose="03000509000000000000" pitchFamily="49" charset="-120"/>
                <a:cs typeface="Lora"/>
                <a:sym typeface="Lora"/>
              </a:rPr>
              <a:t>如您被要求分享以下敏感信息</a:t>
            </a:r>
            <a:r>
              <a:rPr lang="zh-TW" altLang="en-US" sz="4000" dirty="0">
                <a:solidFill>
                  <a:schemeClr val="tx1"/>
                </a:solidFill>
                <a:latin typeface="DFKai-SB" panose="03000509000000000000" pitchFamily="49" charset="-120"/>
                <a:ea typeface="DFKai-SB" panose="03000509000000000000" pitchFamily="49" charset="-120"/>
                <a:cs typeface="Lora"/>
                <a:sym typeface="Lora"/>
              </a:rPr>
              <a:t>，請多加留意：</a:t>
            </a:r>
            <a:endParaRPr lang="en-CA" altLang="zh-TW" sz="40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spcAft>
                <a:spcPts val="1800"/>
              </a:spcAft>
              <a:buClr>
                <a:schemeClr val="dk2"/>
              </a:buClr>
              <a:buSzPct val="110000"/>
              <a:buFont typeface="Arial" panose="020B0604020202020204" pitchFamily="34" charset="0"/>
              <a:buChar char="•"/>
            </a:pPr>
            <a:r>
              <a:rPr lang="en-US" sz="4000" dirty="0" err="1">
                <a:solidFill>
                  <a:schemeClr val="tx1"/>
                </a:solidFill>
                <a:latin typeface="DFKai-SB" panose="03000509000000000000" pitchFamily="49" charset="-120"/>
                <a:ea typeface="DFKai-SB" panose="03000509000000000000" pitchFamily="49" charset="-120"/>
                <a:cs typeface="Lora"/>
                <a:sym typeface="Lora"/>
              </a:rPr>
              <a:t>出生日期</a:t>
            </a:r>
            <a:endParaRPr lang="en-US" sz="40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spcAft>
                <a:spcPts val="1800"/>
              </a:spcAft>
              <a:buClr>
                <a:schemeClr val="dk2"/>
              </a:buClr>
              <a:buSzPct val="110000"/>
              <a:buFont typeface="Arial" panose="020B0604020202020204" pitchFamily="34" charset="0"/>
              <a:buChar char="•"/>
            </a:pPr>
            <a:r>
              <a:rPr lang="en-US" sz="4000" dirty="0" err="1">
                <a:solidFill>
                  <a:schemeClr val="tx1"/>
                </a:solidFill>
                <a:latin typeface="DFKai-SB" panose="03000509000000000000" pitchFamily="49" charset="-120"/>
                <a:ea typeface="DFKai-SB" panose="03000509000000000000" pitchFamily="49" charset="-120"/>
                <a:cs typeface="Lora"/>
                <a:sym typeface="Lora"/>
              </a:rPr>
              <a:t>地址</a:t>
            </a:r>
            <a:endParaRPr lang="en-US" sz="4000" dirty="0">
              <a:solidFill>
                <a:schemeClr val="tx1"/>
              </a:solidFill>
              <a:latin typeface="DFKai-SB" panose="03000509000000000000" pitchFamily="49" charset="-120"/>
              <a:ea typeface="DFKai-SB" panose="03000509000000000000" pitchFamily="49" charset="-120"/>
              <a:cs typeface="Lora"/>
              <a:sym typeface="Lora"/>
            </a:endParaRPr>
          </a:p>
          <a:p>
            <a:pPr marL="628714" lvl="8" indent="-571500">
              <a:lnSpc>
                <a:spcPct val="130000"/>
              </a:lnSpc>
              <a:buClr>
                <a:schemeClr val="dk2"/>
              </a:buClr>
              <a:buSzPct val="110000"/>
              <a:buFont typeface="Arial" panose="020B0604020202020204" pitchFamily="34" charset="0"/>
              <a:buChar char="•"/>
            </a:pPr>
            <a:r>
              <a:rPr lang="en-US" sz="4000" dirty="0" err="1">
                <a:solidFill>
                  <a:schemeClr val="tx1"/>
                </a:solidFill>
                <a:latin typeface="DFKai-SB" panose="03000509000000000000" pitchFamily="49" charset="-120"/>
                <a:ea typeface="DFKai-SB" panose="03000509000000000000" pitchFamily="49" charset="-120"/>
                <a:cs typeface="Lora"/>
                <a:sym typeface="Lora"/>
              </a:rPr>
              <a:t>個人衛生號碼</a:t>
            </a:r>
            <a:r>
              <a:rPr lang="zh-TW" altLang="en-US" sz="4000" dirty="0">
                <a:solidFill>
                  <a:schemeClr val="tx1"/>
                </a:solidFill>
                <a:latin typeface="DFKai-SB" panose="03000509000000000000" pitchFamily="49" charset="-120"/>
                <a:ea typeface="DFKai-SB" panose="03000509000000000000" pitchFamily="49" charset="-120"/>
                <a:cs typeface="Lora"/>
                <a:sym typeface="Lora"/>
              </a:rPr>
              <a:t> </a:t>
            </a:r>
            <a:r>
              <a:rPr lang="en-CA" altLang="zh-TW" sz="4000" dirty="0">
                <a:solidFill>
                  <a:schemeClr val="tx1"/>
                </a:solidFill>
                <a:latin typeface="+mj-lt"/>
                <a:ea typeface="DFKai-SB" panose="03000509000000000000" pitchFamily="49" charset="-120"/>
                <a:cs typeface="Lora"/>
                <a:sym typeface="Lora"/>
              </a:rPr>
              <a:t>PHN</a:t>
            </a:r>
            <a:endParaRPr lang="en-US" sz="4000" dirty="0">
              <a:solidFill>
                <a:schemeClr val="tx1"/>
              </a:solidFill>
              <a:latin typeface="+mj-lt"/>
              <a:ea typeface="DFKai-SB" panose="03000509000000000000" pitchFamily="49" charset="-120"/>
              <a:cs typeface="Lora"/>
              <a:sym typeface="Lora"/>
            </a:endParaRPr>
          </a:p>
          <a:p>
            <a:pPr marL="628714" lvl="8" indent="-571500">
              <a:lnSpc>
                <a:spcPct val="130000"/>
              </a:lnSpc>
              <a:buClr>
                <a:schemeClr val="dk2"/>
              </a:buClr>
              <a:buSzPct val="110000"/>
              <a:buFont typeface="Arial" panose="020B0604020202020204" pitchFamily="34" charset="0"/>
              <a:buChar char="•"/>
            </a:pPr>
            <a:r>
              <a:rPr lang="en-US" sz="4000" dirty="0" err="1">
                <a:solidFill>
                  <a:schemeClr val="tx1"/>
                </a:solidFill>
                <a:latin typeface="DFKai-SB" panose="03000509000000000000" pitchFamily="49" charset="-120"/>
                <a:ea typeface="DFKai-SB" panose="03000509000000000000" pitchFamily="49" charset="-120"/>
                <a:cs typeface="Lora"/>
                <a:sym typeface="Lora"/>
              </a:rPr>
              <a:t>社會保險號碼</a:t>
            </a:r>
            <a:r>
              <a:rPr lang="zh-TW" altLang="en-US" sz="4000" dirty="0">
                <a:solidFill>
                  <a:schemeClr val="tx1"/>
                </a:solidFill>
                <a:latin typeface="DFKai-SB" panose="03000509000000000000" pitchFamily="49" charset="-120"/>
                <a:ea typeface="DFKai-SB" panose="03000509000000000000" pitchFamily="49" charset="-120"/>
                <a:cs typeface="Lora"/>
                <a:sym typeface="Lora"/>
              </a:rPr>
              <a:t> </a:t>
            </a:r>
            <a:r>
              <a:rPr lang="en-US" altLang="zh-TW" sz="4000" dirty="0">
                <a:solidFill>
                  <a:schemeClr val="tx1"/>
                </a:solidFill>
                <a:latin typeface="+mj-lt"/>
                <a:ea typeface="DFKai-SB" panose="03000509000000000000" pitchFamily="49" charset="-120"/>
                <a:cs typeface="Lora"/>
                <a:sym typeface="Lora"/>
              </a:rPr>
              <a:t>SIN</a:t>
            </a:r>
            <a:endParaRPr lang="en-US" sz="4000" dirty="0">
              <a:solidFill>
                <a:schemeClr val="tx1"/>
              </a:solidFill>
              <a:latin typeface="+mj-lt"/>
              <a:ea typeface="DFKai-SB" panose="03000509000000000000" pitchFamily="49" charset="-120"/>
              <a:cs typeface="Lora"/>
              <a:sym typeface="Lora"/>
            </a:endParaRPr>
          </a:p>
          <a:p>
            <a:pPr marL="628714" lvl="8" indent="-571500">
              <a:lnSpc>
                <a:spcPct val="130000"/>
              </a:lnSpc>
              <a:buClr>
                <a:schemeClr val="dk2"/>
              </a:buClr>
              <a:buSzPct val="110000"/>
              <a:buFont typeface="Arial" panose="020B0604020202020204" pitchFamily="34" charset="0"/>
              <a:buChar char="•"/>
            </a:pPr>
            <a:r>
              <a:rPr lang="en-US" sz="4000" dirty="0" err="1">
                <a:solidFill>
                  <a:schemeClr val="tx1"/>
                </a:solidFill>
                <a:latin typeface="DFKai-SB" panose="03000509000000000000" pitchFamily="49" charset="-120"/>
                <a:ea typeface="DFKai-SB" panose="03000509000000000000" pitchFamily="49" charset="-120"/>
                <a:cs typeface="Lora"/>
                <a:sym typeface="Lora"/>
              </a:rPr>
              <a:t>身分證明文件</a:t>
            </a:r>
            <a:r>
              <a:rPr lang="zh-TW" altLang="en-US" sz="4000" dirty="0">
                <a:solidFill>
                  <a:schemeClr val="tx1"/>
                </a:solidFill>
                <a:latin typeface="DFKai-SB" panose="03000509000000000000" pitchFamily="49" charset="-120"/>
                <a:ea typeface="DFKai-SB" panose="03000509000000000000" pitchFamily="49" charset="-120"/>
                <a:cs typeface="Lora"/>
                <a:sym typeface="Lora"/>
              </a:rPr>
              <a:t>，如護照或駕駛執照</a:t>
            </a:r>
            <a:endParaRPr lang="en-US" sz="4000" dirty="0">
              <a:solidFill>
                <a:schemeClr val="tx1"/>
              </a:solidFill>
              <a:latin typeface="DFKai-SB" panose="03000509000000000000" pitchFamily="49" charset="-120"/>
              <a:ea typeface="DFKai-SB" panose="03000509000000000000" pitchFamily="49" charset="-120"/>
              <a:cs typeface="Lora"/>
              <a:sym typeface="Lora"/>
            </a:endParaRPr>
          </a:p>
          <a:p>
            <a:pPr marL="628714" lvl="8" indent="-571500">
              <a:lnSpc>
                <a:spcPct val="130000"/>
              </a:lnSpc>
              <a:buClr>
                <a:schemeClr val="dk2"/>
              </a:buClr>
              <a:buSzPct val="110000"/>
              <a:buFont typeface="Arial" panose="020B0604020202020204" pitchFamily="34" charset="0"/>
              <a:buChar char="•"/>
            </a:pPr>
            <a:r>
              <a:rPr lang="en-US" sz="4000" dirty="0" err="1">
                <a:solidFill>
                  <a:schemeClr val="tx1"/>
                </a:solidFill>
                <a:latin typeface="DFKai-SB" panose="03000509000000000000" pitchFamily="49" charset="-120"/>
                <a:ea typeface="DFKai-SB" panose="03000509000000000000" pitchFamily="49" charset="-120"/>
                <a:cs typeface="Lora"/>
                <a:sym typeface="Lora"/>
              </a:rPr>
              <a:t>個人財務資料</a:t>
            </a:r>
            <a:endParaRPr lang="en-US" sz="40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1641516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7"/>
            <a:ext cx="15672870" cy="1703579"/>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zh-TW" altLang="en-US" sz="7200" dirty="0">
                <a:solidFill>
                  <a:srgbClr val="034092"/>
                </a:solidFill>
                <a:latin typeface="DFKai-SB" panose="03000509000000000000" pitchFamily="49" charset="-120"/>
                <a:ea typeface="DFKai-SB" panose="03000509000000000000" pitchFamily="49" charset="-120"/>
                <a:cs typeface="Lora"/>
                <a:sym typeface="Lora"/>
              </a:rPr>
              <a:t>選擇可靠的應用程式</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1137597" y="3117561"/>
            <a:ext cx="16012805" cy="6142032"/>
          </a:xfrm>
          <a:prstGeom prst="rect">
            <a:avLst/>
          </a:prstGeom>
          <a:noFill/>
          <a:ln>
            <a:noFill/>
          </a:ln>
        </p:spPr>
        <p:txBody>
          <a:bodyPr spcFirstLastPara="1" wrap="square" lIns="0" tIns="0" rIns="0" bIns="0" anchor="t" anchorCtr="0">
            <a:noAutofit/>
          </a:bodyPr>
          <a:lstStyle/>
          <a:p>
            <a:pPr marL="57214" lvl="0">
              <a:lnSpc>
                <a:spcPct val="150000"/>
              </a:lnSpc>
              <a:buClr>
                <a:schemeClr val="dk2"/>
              </a:buClr>
              <a:buSzPct val="110000"/>
            </a:pPr>
            <a:r>
              <a:rPr lang="en-US" sz="3600" dirty="0" err="1">
                <a:solidFill>
                  <a:schemeClr val="tx1"/>
                </a:solidFill>
                <a:latin typeface="DFKai-SB" panose="03000509000000000000" pitchFamily="49" charset="-120"/>
                <a:ea typeface="DFKai-SB" panose="03000509000000000000" pitchFamily="49" charset="-120"/>
                <a:cs typeface="Lora"/>
                <a:sym typeface="Lora"/>
              </a:rPr>
              <a:t>應用程式有很多不同類型</a:t>
            </a:r>
            <a:r>
              <a:rPr lang="zh-TW" altLang="en-US" sz="3600" dirty="0">
                <a:solidFill>
                  <a:schemeClr val="tx1"/>
                </a:solidFill>
                <a:latin typeface="DFKai-SB" panose="03000509000000000000" pitchFamily="49" charset="-120"/>
                <a:ea typeface="DFKai-SB" panose="03000509000000000000" pitchFamily="49" charset="-120"/>
                <a:cs typeface="Lora"/>
                <a:sym typeface="Lora"/>
              </a:rPr>
              <a:t>，它們的可信度、質素、功能各不相同。通過採取以下</a:t>
            </a:r>
            <a:r>
              <a:rPr lang="zh-TW" altLang="en-US" sz="3600" b="0" i="0" dirty="0">
                <a:solidFill>
                  <a:schemeClr val="tx1"/>
                </a:solidFill>
                <a:effectLst/>
                <a:latin typeface="DFKai-SB" panose="03000509000000000000" pitchFamily="49" charset="-120"/>
                <a:ea typeface="DFKai-SB" panose="03000509000000000000" pitchFamily="49" charset="-120"/>
              </a:rPr>
              <a:t>措施，</a:t>
            </a:r>
            <a:r>
              <a:rPr lang="zh-TW" altLang="en-US" sz="3600" dirty="0">
                <a:solidFill>
                  <a:schemeClr val="tx1"/>
                </a:solidFill>
                <a:latin typeface="DFKai-SB" panose="03000509000000000000" pitchFamily="49" charset="-120"/>
                <a:ea typeface="DFKai-SB" panose="03000509000000000000" pitchFamily="49" charset="-120"/>
                <a:cs typeface="Lora"/>
                <a:sym typeface="Lora"/>
              </a:rPr>
              <a:t>您可以做出明智選擇應用程式的決定</a:t>
            </a:r>
            <a:br>
              <a:rPr lang="en-US" sz="3600" dirty="0">
                <a:solidFill>
                  <a:schemeClr val="tx1"/>
                </a:solidFill>
                <a:latin typeface="DFKai-SB" panose="03000509000000000000" pitchFamily="49" charset="-120"/>
                <a:ea typeface="DFKai-SB" panose="03000509000000000000" pitchFamily="49" charset="-120"/>
                <a:cs typeface="Lora"/>
                <a:sym typeface="Lora"/>
              </a:rPr>
            </a:b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選擇可靠的應用程式</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小心共用敏感資訊</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CA" sz="3600" dirty="0" err="1">
                <a:solidFill>
                  <a:schemeClr val="tx1"/>
                </a:solidFill>
                <a:latin typeface="DFKai-SB" panose="03000509000000000000" pitchFamily="49" charset="-120"/>
                <a:ea typeface="DFKai-SB" panose="03000509000000000000" pitchFamily="49" charset="-120"/>
                <a:cs typeface="Lora"/>
                <a:sym typeface="Lora"/>
              </a:rPr>
              <a:t>選擇符合您目標的應用程式</a:t>
            </a:r>
            <a:endParaRPr lang="en-CA" sz="3600" dirty="0">
              <a:solidFill>
                <a:schemeClr val="tx1"/>
              </a:solidFill>
              <a:latin typeface="DFKai-SB" panose="03000509000000000000" pitchFamily="49" charset="-120"/>
              <a:ea typeface="DFKai-SB" panose="03000509000000000000" pitchFamily="49" charset="-120"/>
              <a:cs typeface="Lora"/>
              <a:sym typeface="Lora"/>
            </a:endParaRPr>
          </a:p>
        </p:txBody>
      </p:sp>
      <p:sp>
        <p:nvSpPr>
          <p:cNvPr id="4" name="Rectangle 3">
            <a:extLst>
              <a:ext uri="{FF2B5EF4-FFF2-40B4-BE49-F238E27FC236}">
                <a16:creationId xmlns:a16="http://schemas.microsoft.com/office/drawing/2014/main" id="{14343712-F672-4F29-85E9-9ABD5FF7F16B}"/>
              </a:ext>
            </a:extLst>
          </p:cNvPr>
          <p:cNvSpPr/>
          <p:nvPr/>
        </p:nvSpPr>
        <p:spPr>
          <a:xfrm>
            <a:off x="1531761" y="7317367"/>
            <a:ext cx="5984162" cy="749922"/>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5084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5362" name="Picture 2" descr="Medical insurance template - internship jobs Medical insurance -internship jobs -modern flat vector concept digital illustration - young medical specialists standing together, team of interns concept, medical office or laboratory healthcare provider stock illustrations">
            <a:extLst>
              <a:ext uri="{FF2B5EF4-FFF2-40B4-BE49-F238E27FC236}">
                <a16:creationId xmlns:a16="http://schemas.microsoft.com/office/drawing/2014/main" id="{C808CF63-2891-4915-9DCC-794F86ED17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42" r="8475" b="8198"/>
          <a:stretch/>
        </p:blipFill>
        <p:spPr bwMode="auto">
          <a:xfrm>
            <a:off x="1661416" y="2112779"/>
            <a:ext cx="3159590" cy="2488755"/>
          </a:xfrm>
          <a:prstGeom prst="rect">
            <a:avLst/>
          </a:prstGeom>
          <a:noFill/>
          <a:extLst>
            <a:ext uri="{909E8E84-426E-40DD-AFC4-6F175D3DCCD1}">
              <a14:hiddenFill xmlns:a14="http://schemas.microsoft.com/office/drawing/2010/main">
                <a:solidFill>
                  <a:srgbClr val="FFFFFF"/>
                </a:solidFill>
              </a14:hiddenFill>
            </a:ext>
          </a:extLst>
        </p:spPr>
      </p:pic>
      <p:sp>
        <p:nvSpPr>
          <p:cNvPr id="149" name="Google Shape;149;p18"/>
          <p:cNvSpPr txBox="1"/>
          <p:nvPr/>
        </p:nvSpPr>
        <p:spPr>
          <a:xfrm>
            <a:off x="1078160" y="702557"/>
            <a:ext cx="16295440" cy="1703579"/>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err="1">
                <a:solidFill>
                  <a:srgbClr val="034092"/>
                </a:solidFill>
                <a:latin typeface="DFKai-SB" panose="03000509000000000000" pitchFamily="49" charset="-120"/>
                <a:ea typeface="DFKai-SB" panose="03000509000000000000" pitchFamily="49" charset="-120"/>
                <a:cs typeface="Lora"/>
                <a:sym typeface="Lora"/>
              </a:rPr>
              <a:t>選擇符合您目標的應用程式</a:t>
            </a:r>
            <a:endParaRPr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3" name="TextBox 2">
            <a:extLst>
              <a:ext uri="{FF2B5EF4-FFF2-40B4-BE49-F238E27FC236}">
                <a16:creationId xmlns:a16="http://schemas.microsoft.com/office/drawing/2014/main" id="{BFEF9D42-EC1B-4947-A562-3C7BFD495196}"/>
              </a:ext>
            </a:extLst>
          </p:cNvPr>
          <p:cNvSpPr txBox="1"/>
          <p:nvPr/>
        </p:nvSpPr>
        <p:spPr>
          <a:xfrm>
            <a:off x="985641" y="4660942"/>
            <a:ext cx="4262250" cy="646331"/>
          </a:xfrm>
          <a:prstGeom prst="rect">
            <a:avLst/>
          </a:prstGeom>
          <a:noFill/>
        </p:spPr>
        <p:txBody>
          <a:bodyPr wrap="square" rtlCol="0">
            <a:spAutoFit/>
          </a:bodyPr>
          <a:lstStyle/>
          <a:p>
            <a:pPr algn="ctr"/>
            <a:r>
              <a:rPr lang="en-US" sz="3600" dirty="0" err="1">
                <a:latin typeface="DFKai-SB" panose="03000509000000000000" pitchFamily="49" charset="-120"/>
                <a:ea typeface="DFKai-SB" panose="03000509000000000000" pitchFamily="49" charset="-120"/>
              </a:rPr>
              <a:t>由您信任的人推薦</a:t>
            </a:r>
            <a:endParaRPr lang="en-US" sz="3600" dirty="0">
              <a:latin typeface="DFKai-SB" panose="03000509000000000000" pitchFamily="49" charset="-120"/>
              <a:ea typeface="DFKai-SB" panose="03000509000000000000" pitchFamily="49" charset="-120"/>
            </a:endParaRPr>
          </a:p>
        </p:txBody>
      </p:sp>
      <p:pic>
        <p:nvPicPr>
          <p:cNvPr id="15364" name="Picture 4" descr="TARGET FLAT ICON TARGET FLAT ICON goals stock illustrations">
            <a:extLst>
              <a:ext uri="{FF2B5EF4-FFF2-40B4-BE49-F238E27FC236}">
                <a16:creationId xmlns:a16="http://schemas.microsoft.com/office/drawing/2014/main" id="{60B27142-6A40-494D-97D8-47C6AE0853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362" t="20747" r="23975" b="17556"/>
          <a:stretch/>
        </p:blipFill>
        <p:spPr bwMode="auto">
          <a:xfrm>
            <a:off x="7555026" y="2018696"/>
            <a:ext cx="2719137" cy="2859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4A8C704-EEB8-4E81-82E2-DFA3D3327AAF}"/>
              </a:ext>
            </a:extLst>
          </p:cNvPr>
          <p:cNvSpPr txBox="1"/>
          <p:nvPr/>
        </p:nvSpPr>
        <p:spPr>
          <a:xfrm>
            <a:off x="6783469" y="4657899"/>
            <a:ext cx="4262250" cy="646331"/>
          </a:xfrm>
          <a:prstGeom prst="rect">
            <a:avLst/>
          </a:prstGeom>
          <a:noFill/>
        </p:spPr>
        <p:txBody>
          <a:bodyPr wrap="square" rtlCol="0">
            <a:spAutoFit/>
          </a:bodyPr>
          <a:lstStyle/>
          <a:p>
            <a:pPr algn="ctr"/>
            <a:r>
              <a:rPr lang="en-US" sz="3600" dirty="0" err="1">
                <a:latin typeface="DFKai-SB" panose="03000509000000000000" pitchFamily="49" charset="-120"/>
                <a:ea typeface="DFKai-SB" panose="03000509000000000000" pitchFamily="49" charset="-120"/>
              </a:rPr>
              <a:t>切合您的健康需要</a:t>
            </a:r>
            <a:endParaRPr lang="en-US" sz="3600" dirty="0">
              <a:latin typeface="DFKai-SB" panose="03000509000000000000" pitchFamily="49" charset="-120"/>
              <a:ea typeface="DFKai-SB" panose="03000509000000000000" pitchFamily="49" charset="-120"/>
            </a:endParaRPr>
          </a:p>
        </p:txBody>
      </p:sp>
      <p:sp>
        <p:nvSpPr>
          <p:cNvPr id="10" name="TextBox 9">
            <a:extLst>
              <a:ext uri="{FF2B5EF4-FFF2-40B4-BE49-F238E27FC236}">
                <a16:creationId xmlns:a16="http://schemas.microsoft.com/office/drawing/2014/main" id="{45B59417-0BA8-4F21-9E12-F9EC13E5E373}"/>
              </a:ext>
            </a:extLst>
          </p:cNvPr>
          <p:cNvSpPr txBox="1"/>
          <p:nvPr/>
        </p:nvSpPr>
        <p:spPr>
          <a:xfrm>
            <a:off x="11904356" y="4657898"/>
            <a:ext cx="5469244" cy="646331"/>
          </a:xfrm>
          <a:prstGeom prst="rect">
            <a:avLst/>
          </a:prstGeom>
          <a:noFill/>
        </p:spPr>
        <p:txBody>
          <a:bodyPr wrap="square" rtlCol="0">
            <a:spAutoFit/>
          </a:bodyPr>
          <a:lstStyle/>
          <a:p>
            <a:pPr algn="ctr"/>
            <a:r>
              <a:rPr lang="en-US" sz="3600" dirty="0" err="1">
                <a:latin typeface="DFKai-SB" panose="03000509000000000000" pitchFamily="49" charset="-120"/>
                <a:ea typeface="DFKai-SB" panose="03000509000000000000" pitchFamily="49" charset="-120"/>
              </a:rPr>
              <a:t>限制對敏感信息的請求</a:t>
            </a:r>
            <a:endParaRPr lang="en-US" sz="3600" dirty="0">
              <a:latin typeface="DFKai-SB" panose="03000509000000000000" pitchFamily="49" charset="-120"/>
              <a:ea typeface="DFKai-SB" panose="03000509000000000000" pitchFamily="49" charset="-120"/>
            </a:endParaRPr>
          </a:p>
        </p:txBody>
      </p:sp>
      <p:sp>
        <p:nvSpPr>
          <p:cNvPr id="12" name="TextBox 11">
            <a:extLst>
              <a:ext uri="{FF2B5EF4-FFF2-40B4-BE49-F238E27FC236}">
                <a16:creationId xmlns:a16="http://schemas.microsoft.com/office/drawing/2014/main" id="{E3513C58-F536-48AE-A2C6-37F7A6E7B043}"/>
              </a:ext>
            </a:extLst>
          </p:cNvPr>
          <p:cNvSpPr txBox="1"/>
          <p:nvPr/>
        </p:nvSpPr>
        <p:spPr>
          <a:xfrm>
            <a:off x="2829057" y="8687250"/>
            <a:ext cx="5469244" cy="646331"/>
          </a:xfrm>
          <a:prstGeom prst="rect">
            <a:avLst/>
          </a:prstGeom>
          <a:noFill/>
        </p:spPr>
        <p:txBody>
          <a:bodyPr wrap="square" rtlCol="0">
            <a:spAutoFit/>
          </a:bodyPr>
          <a:lstStyle/>
          <a:p>
            <a:pPr algn="ctr"/>
            <a:r>
              <a:rPr lang="en-US" sz="3600" dirty="0" err="1">
                <a:latin typeface="DFKai-SB" panose="03000509000000000000" pitchFamily="49" charset="-120"/>
                <a:ea typeface="DFKai-SB" panose="03000509000000000000" pitchFamily="49" charset="-120"/>
              </a:rPr>
              <a:t>提供您熟識的語言</a:t>
            </a:r>
            <a:endParaRPr lang="en-US" sz="3600" dirty="0">
              <a:latin typeface="DFKai-SB" panose="03000509000000000000" pitchFamily="49" charset="-120"/>
              <a:ea typeface="DFKai-SB" panose="03000509000000000000" pitchFamily="49" charset="-120"/>
            </a:endParaRPr>
          </a:p>
        </p:txBody>
      </p:sp>
      <p:sp>
        <p:nvSpPr>
          <p:cNvPr id="14" name="TextBox 13">
            <a:extLst>
              <a:ext uri="{FF2B5EF4-FFF2-40B4-BE49-F238E27FC236}">
                <a16:creationId xmlns:a16="http://schemas.microsoft.com/office/drawing/2014/main" id="{A4E97262-3478-4324-9DFB-74C6EB1A03DC}"/>
              </a:ext>
            </a:extLst>
          </p:cNvPr>
          <p:cNvSpPr txBox="1"/>
          <p:nvPr/>
        </p:nvSpPr>
        <p:spPr>
          <a:xfrm>
            <a:off x="10029836" y="8687250"/>
            <a:ext cx="5469244" cy="646331"/>
          </a:xfrm>
          <a:prstGeom prst="rect">
            <a:avLst/>
          </a:prstGeom>
          <a:noFill/>
        </p:spPr>
        <p:txBody>
          <a:bodyPr wrap="square" rtlCol="0">
            <a:spAutoFit/>
          </a:bodyPr>
          <a:lstStyle/>
          <a:p>
            <a:pPr algn="ctr"/>
            <a:r>
              <a:rPr lang="zh-TW" altLang="en-US" sz="3600" dirty="0">
                <a:latin typeface="DFKai-SB" panose="03000509000000000000" pitchFamily="49" charset="-120"/>
                <a:ea typeface="DFKai-SB" panose="03000509000000000000" pitchFamily="49" charset="-120"/>
              </a:rPr>
              <a:t> 最小化分享過時信息</a:t>
            </a:r>
            <a:endParaRPr lang="en-US" sz="3600" dirty="0">
              <a:latin typeface="DFKai-SB" panose="03000509000000000000" pitchFamily="49" charset="-120"/>
              <a:ea typeface="DFKai-SB" panose="03000509000000000000" pitchFamily="49" charset="-120"/>
            </a:endParaRPr>
          </a:p>
        </p:txBody>
      </p:sp>
      <p:pic>
        <p:nvPicPr>
          <p:cNvPr id="2050" name="Picture 2" descr="image">
            <a:extLst>
              <a:ext uri="{FF2B5EF4-FFF2-40B4-BE49-F238E27FC236}">
                <a16:creationId xmlns:a16="http://schemas.microsoft.com/office/drawing/2014/main" id="{6FCD709E-397B-4278-9FE7-4FB1297A8F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40360" y="2299226"/>
            <a:ext cx="3565558" cy="23129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a:extLst>
              <a:ext uri="{FF2B5EF4-FFF2-40B4-BE49-F238E27FC236}">
                <a16:creationId xmlns:a16="http://schemas.microsoft.com/office/drawing/2014/main" id="{34EDE3E4-8D8B-4EA7-AA8F-7FB7D889343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641" t="11820" r="6178" b="12562"/>
          <a:stretch/>
        </p:blipFill>
        <p:spPr bwMode="auto">
          <a:xfrm>
            <a:off x="3586012" y="6426062"/>
            <a:ext cx="3955334" cy="22611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a:extLst>
              <a:ext uri="{FF2B5EF4-FFF2-40B4-BE49-F238E27FC236}">
                <a16:creationId xmlns:a16="http://schemas.microsoft.com/office/drawing/2014/main" id="{E6722AA4-1FC9-4C1B-87C5-C26DA1EEE56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6356" t="73878" r="79809" b="9912"/>
          <a:stretch/>
        </p:blipFill>
        <p:spPr bwMode="auto">
          <a:xfrm>
            <a:off x="11708336" y="6525519"/>
            <a:ext cx="2112243" cy="2062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661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506030" y="1061206"/>
            <a:ext cx="14022145" cy="1582241"/>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r>
              <a:rPr lang="en-US" sz="7000" b="1" i="0" u="none" strike="noStrike" cap="none" dirty="0" err="1">
                <a:solidFill>
                  <a:schemeClr val="bg1"/>
                </a:solidFill>
                <a:latin typeface="DFKai-SB" panose="03000509000000000000" pitchFamily="49" charset="-120"/>
                <a:ea typeface="DFKai-SB" panose="03000509000000000000" pitchFamily="49" charset="-120"/>
                <a:cs typeface="Lora"/>
                <a:sym typeface="Lora"/>
              </a:rPr>
              <a:t>下載應用程式</a:t>
            </a:r>
            <a:endParaRPr sz="7000" b="1" dirty="0">
              <a:solidFill>
                <a:schemeClr val="bg1"/>
              </a:solidFill>
              <a:latin typeface="DFKai-SB" panose="03000509000000000000" pitchFamily="49" charset="-120"/>
              <a:ea typeface="DFKai-SB" panose="03000509000000000000" pitchFamily="49" charset="-120"/>
            </a:endParaRPr>
          </a:p>
        </p:txBody>
      </p:sp>
    </p:spTree>
    <p:extLst>
      <p:ext uri="{BB962C8B-B14F-4D97-AF65-F5344CB8AC3E}">
        <p14:creationId xmlns:p14="http://schemas.microsoft.com/office/powerpoint/2010/main" val="1776714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2" y="1136898"/>
            <a:ext cx="15279438" cy="1149101"/>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dirty="0" err="1">
                <a:solidFill>
                  <a:srgbClr val="034092"/>
                </a:solidFill>
                <a:latin typeface="DFKai-SB" panose="03000509000000000000" pitchFamily="49" charset="-120"/>
                <a:ea typeface="DFKai-SB" panose="03000509000000000000" pitchFamily="49" charset="-120"/>
                <a:cs typeface="Lora"/>
                <a:sym typeface="Lora"/>
              </a:rPr>
              <a:t>下載應用程式</a:t>
            </a:r>
            <a:endParaRPr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1078162" y="1895580"/>
            <a:ext cx="16012805" cy="6495839"/>
          </a:xfrm>
          <a:prstGeom prst="rect">
            <a:avLst/>
          </a:prstGeom>
          <a:noFill/>
          <a:ln>
            <a:noFill/>
          </a:ln>
        </p:spPr>
        <p:txBody>
          <a:bodyPr spcFirstLastPara="1" wrap="square" lIns="0" tIns="0" rIns="0" bIns="0" anchor="t" anchorCtr="0">
            <a:noAutofit/>
          </a:bodyPr>
          <a:lstStyle/>
          <a:p>
            <a:pPr algn="l"/>
            <a:endParaRPr lang="zh-TW" altLang="en-US" sz="3600" b="0" i="0" dirty="0">
              <a:solidFill>
                <a:srgbClr val="000000"/>
              </a:solidFill>
              <a:effectLst/>
              <a:latin typeface="DFKai-SB" panose="03000509000000000000" pitchFamily="49" charset="-120"/>
              <a:ea typeface="DFKai-SB" panose="03000509000000000000" pitchFamily="49" charset="-120"/>
            </a:endParaRPr>
          </a:p>
          <a:p>
            <a:pPr marL="628714" indent="-571500">
              <a:lnSpc>
                <a:spcPct val="150000"/>
              </a:lnSpc>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很多情況下</a:t>
            </a:r>
            <a:r>
              <a:rPr lang="zh-TW" altLang="en-US" sz="3600" dirty="0">
                <a:solidFill>
                  <a:schemeClr val="tx1"/>
                </a:solidFill>
                <a:latin typeface="DFKai-SB" panose="03000509000000000000" pitchFamily="49" charset="-120"/>
                <a:ea typeface="DFKai-SB" panose="03000509000000000000" pitchFamily="49" charset="-120"/>
                <a:cs typeface="Lora"/>
                <a:sym typeface="Lora"/>
              </a:rPr>
              <a:t>，</a:t>
            </a:r>
            <a:r>
              <a:rPr lang="zh-TW" altLang="en-US" sz="3600" b="0" i="0" dirty="0">
                <a:solidFill>
                  <a:srgbClr val="000000"/>
                </a:solidFill>
                <a:effectLst/>
                <a:latin typeface="DFKai-SB" panose="03000509000000000000" pitchFamily="49" charset="-120"/>
                <a:ea typeface="DFKai-SB" panose="03000509000000000000" pitchFamily="49" charset="-120"/>
              </a:rPr>
              <a:t>協助您在設備上執行基本功能的應用程式會在您購買設備時已預先安裝好。</a:t>
            </a:r>
            <a:endParaRPr lang="en-CA" altLang="zh-TW" sz="3600" b="0" i="0" dirty="0">
              <a:solidFill>
                <a:srgbClr val="000000"/>
              </a:solidFill>
              <a:effectLst/>
              <a:latin typeface="DFKai-SB" panose="03000509000000000000" pitchFamily="49" charset="-120"/>
              <a:ea typeface="DFKai-SB" panose="03000509000000000000" pitchFamily="49" charset="-120"/>
            </a:endParaRPr>
          </a:p>
          <a:p>
            <a:pPr marL="628714" indent="-571500">
              <a:lnSpc>
                <a:spcPct val="150000"/>
              </a:lnSpc>
              <a:buClr>
                <a:schemeClr val="dk2"/>
              </a:buClr>
              <a:buSzPct val="110000"/>
              <a:buFont typeface="Arial" panose="020B0604020202020204" pitchFamily="34" charset="0"/>
              <a:buChar char="•"/>
            </a:pPr>
            <a:endParaRPr lang="zh-TW" altLang="en-US" sz="3600" b="0" i="0" dirty="0">
              <a:solidFill>
                <a:srgbClr val="000000"/>
              </a:solidFill>
              <a:effectLst/>
              <a:latin typeface="DFKai-SB" panose="03000509000000000000" pitchFamily="49" charset="-120"/>
              <a:ea typeface="DFKai-SB" panose="03000509000000000000" pitchFamily="49" charset="-120"/>
            </a:endParaRP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您亦可以選擇下載新的應用程式</a:t>
            </a:r>
            <a:r>
              <a:rPr lang="zh-TW" altLang="en-US" sz="3600" dirty="0">
                <a:solidFill>
                  <a:schemeClr val="tx1"/>
                </a:solidFill>
                <a:latin typeface="DFKai-SB" panose="03000509000000000000" pitchFamily="49" charset="-120"/>
                <a:ea typeface="DFKai-SB" panose="03000509000000000000" pitchFamily="49" charset="-120"/>
                <a:cs typeface="Lora"/>
                <a:sym typeface="Lora"/>
              </a:rPr>
              <a:t>。</a:t>
            </a: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3198585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如何下載應用程式？</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1078159" y="2862580"/>
            <a:ext cx="15913055" cy="5793959"/>
          </a:xfrm>
          <a:prstGeom prst="rect">
            <a:avLst/>
          </a:prstGeom>
          <a:noFill/>
          <a:ln>
            <a:noFill/>
          </a:ln>
        </p:spPr>
        <p:txBody>
          <a:bodyPr spcFirstLastPara="1" wrap="square" lIns="0" tIns="0" rIns="0" bIns="0" anchor="t" anchorCtr="0">
            <a:noAutofit/>
          </a:bodyPr>
          <a:lstStyle/>
          <a:p>
            <a:pPr marL="628714" lvl="1" indent="-571500">
              <a:lnSpc>
                <a:spcPct val="150000"/>
              </a:lnSpc>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要下載應用程式</a:t>
            </a:r>
            <a:r>
              <a:rPr lang="zh-TW" altLang="en-US" sz="3600" dirty="0">
                <a:solidFill>
                  <a:schemeClr val="tx1"/>
                </a:solidFill>
                <a:latin typeface="DFKai-SB" panose="03000509000000000000" pitchFamily="49" charset="-120"/>
                <a:ea typeface="DFKai-SB" panose="03000509000000000000" pitchFamily="49" charset="-120"/>
                <a:cs typeface="Lora"/>
                <a:sym typeface="Lora"/>
              </a:rPr>
              <a:t>，您需要將電話連接到互聯網。</a:t>
            </a: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pic>
        <p:nvPicPr>
          <p:cNvPr id="2050" name="Picture 2" descr="Wireless Connection, Modern Technology Concept. Tiny Male Characters Set Up and Use Wifi Router. People Surfing Internet Wireless Connection, Modern Technology Concept. Tiny Male Characters Set Up and Use Wifi Router. People Surfing Internet in Free Wi Fi Hotspot Zone, Online Public Assess. Cartoon Vector Illustration wifi stock illustrations">
            <a:extLst>
              <a:ext uri="{FF2B5EF4-FFF2-40B4-BE49-F238E27FC236}">
                <a16:creationId xmlns:a16="http://schemas.microsoft.com/office/drawing/2014/main" id="{B7B6EC8D-75C6-4403-9F59-588C1C9FB3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7680" y="4292832"/>
            <a:ext cx="4243935" cy="33771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martphone with download button on screen. Vector icon Smartphone with download button on screen. Vector icon. downloading apps stock illustrations">
            <a:extLst>
              <a:ext uri="{FF2B5EF4-FFF2-40B4-BE49-F238E27FC236}">
                <a16:creationId xmlns:a16="http://schemas.microsoft.com/office/drawing/2014/main" id="{174D9A5D-1769-4033-81B3-BB1904C6F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3302" y="4440938"/>
            <a:ext cx="3080905" cy="3080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223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如何下載應用程式？</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1078160" y="2784775"/>
            <a:ext cx="16029433" cy="6542105"/>
          </a:xfrm>
          <a:prstGeom prst="rect">
            <a:avLst/>
          </a:prstGeom>
          <a:noFill/>
          <a:ln>
            <a:noFill/>
          </a:ln>
        </p:spPr>
        <p:txBody>
          <a:bodyPr spcFirstLastPara="1" wrap="square" lIns="0" tIns="0" rIns="0" bIns="0" anchor="t" anchorCtr="0">
            <a:noAutofit/>
          </a:bodyPr>
          <a:lstStyle/>
          <a:p>
            <a:pPr marL="628714" lvl="1" indent="-571500">
              <a:lnSpc>
                <a:spcPct val="150000"/>
              </a:lnSpc>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如果您想下載任何應用程式</a:t>
            </a:r>
            <a:r>
              <a:rPr lang="zh-TW" altLang="en-US" sz="3600" dirty="0">
                <a:solidFill>
                  <a:schemeClr val="tx1"/>
                </a:solidFill>
                <a:latin typeface="DFKai-SB" panose="03000509000000000000" pitchFamily="49" charset="-120"/>
                <a:ea typeface="DFKai-SB" panose="03000509000000000000" pitchFamily="49" charset="-120"/>
                <a:cs typeface="Lora"/>
                <a:sym typeface="Lora"/>
              </a:rPr>
              <a:t>，您可以到電話上的應用商店。</a:t>
            </a: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pic>
        <p:nvPicPr>
          <p:cNvPr id="2" name="Picture 1">
            <a:extLst>
              <a:ext uri="{FF2B5EF4-FFF2-40B4-BE49-F238E27FC236}">
                <a16:creationId xmlns:a16="http://schemas.microsoft.com/office/drawing/2014/main" id="{1BD59C1C-998F-4D25-95FF-5403CB3A7558}"/>
              </a:ext>
            </a:extLst>
          </p:cNvPr>
          <p:cNvPicPr>
            <a:picLocks noChangeAspect="1"/>
          </p:cNvPicPr>
          <p:nvPr/>
        </p:nvPicPr>
        <p:blipFill>
          <a:blip r:embed="rId3"/>
          <a:stretch>
            <a:fillRect/>
          </a:stretch>
        </p:blipFill>
        <p:spPr>
          <a:xfrm>
            <a:off x="3062033" y="6131459"/>
            <a:ext cx="5890840" cy="1365792"/>
          </a:xfrm>
          <a:prstGeom prst="rect">
            <a:avLst/>
          </a:prstGeom>
        </p:spPr>
      </p:pic>
      <p:pic>
        <p:nvPicPr>
          <p:cNvPr id="3" name="Picture 2">
            <a:extLst>
              <a:ext uri="{FF2B5EF4-FFF2-40B4-BE49-F238E27FC236}">
                <a16:creationId xmlns:a16="http://schemas.microsoft.com/office/drawing/2014/main" id="{54A6198D-5F81-466E-A1B1-5D03BAD0070E}"/>
              </a:ext>
            </a:extLst>
          </p:cNvPr>
          <p:cNvPicPr>
            <a:picLocks noChangeAspect="1"/>
          </p:cNvPicPr>
          <p:nvPr/>
        </p:nvPicPr>
        <p:blipFill>
          <a:blip r:embed="rId4"/>
          <a:stretch>
            <a:fillRect/>
          </a:stretch>
        </p:blipFill>
        <p:spPr>
          <a:xfrm>
            <a:off x="9285382" y="5800628"/>
            <a:ext cx="4979315" cy="1673808"/>
          </a:xfrm>
          <a:prstGeom prst="rect">
            <a:avLst/>
          </a:prstGeom>
        </p:spPr>
      </p:pic>
    </p:spTree>
    <p:extLst>
      <p:ext uri="{BB962C8B-B14F-4D97-AF65-F5344CB8AC3E}">
        <p14:creationId xmlns:p14="http://schemas.microsoft.com/office/powerpoint/2010/main" val="3214785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如何下載應用程式？</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pic>
        <p:nvPicPr>
          <p:cNvPr id="12" name="Picture 2" descr="Image">
            <a:extLst>
              <a:ext uri="{FF2B5EF4-FFF2-40B4-BE49-F238E27FC236}">
                <a16:creationId xmlns:a16="http://schemas.microsoft.com/office/drawing/2014/main" id="{8DBB602C-0BA6-42C6-AD49-7DE5DE3339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511" b="53535"/>
          <a:stretch/>
        </p:blipFill>
        <p:spPr bwMode="auto">
          <a:xfrm>
            <a:off x="10127395" y="2387600"/>
            <a:ext cx="5994591" cy="54337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a:extLst>
              <a:ext uri="{FF2B5EF4-FFF2-40B4-BE49-F238E27FC236}">
                <a16:creationId xmlns:a16="http://schemas.microsoft.com/office/drawing/2014/main" id="{38DA59B2-3CB6-4122-85D6-68D05AC5EC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286" r="3634"/>
          <a:stretch/>
        </p:blipFill>
        <p:spPr bwMode="auto">
          <a:xfrm>
            <a:off x="10110770" y="6755632"/>
            <a:ext cx="5823805" cy="29545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1B625BB-4BB1-400D-97C8-0CA66068D8DD}"/>
              </a:ext>
            </a:extLst>
          </p:cNvPr>
          <p:cNvSpPr txBox="1"/>
          <p:nvPr/>
        </p:nvSpPr>
        <p:spPr>
          <a:xfrm>
            <a:off x="10312400" y="3276918"/>
            <a:ext cx="5520264" cy="2954550"/>
          </a:xfrm>
          <a:prstGeom prst="rect">
            <a:avLst/>
          </a:prstGeom>
          <a:noFill/>
          <a:ln w="114300">
            <a:solidFill>
              <a:srgbClr val="FF0000"/>
            </a:solidFill>
          </a:ln>
        </p:spPr>
        <p:txBody>
          <a:bodyPr wrap="square" rtlCol="0">
            <a:spAutoFit/>
          </a:bodyPr>
          <a:lstStyle/>
          <a:p>
            <a:endParaRPr lang="en-US" dirty="0"/>
          </a:p>
        </p:txBody>
      </p:sp>
      <p:sp>
        <p:nvSpPr>
          <p:cNvPr id="18" name="Speech Bubble: Rectangle 17">
            <a:extLst>
              <a:ext uri="{FF2B5EF4-FFF2-40B4-BE49-F238E27FC236}">
                <a16:creationId xmlns:a16="http://schemas.microsoft.com/office/drawing/2014/main" id="{FE7C5F88-247B-43B2-A603-0F2814FC9C51}"/>
              </a:ext>
            </a:extLst>
          </p:cNvPr>
          <p:cNvSpPr/>
          <p:nvPr/>
        </p:nvSpPr>
        <p:spPr>
          <a:xfrm rot="16200000">
            <a:off x="5580131" y="3464308"/>
            <a:ext cx="3224015" cy="3136461"/>
          </a:xfrm>
          <a:prstGeom prst="wedgeRectCallout">
            <a:avLst/>
          </a:prstGeom>
          <a:solidFill>
            <a:schemeClr val="bg1"/>
          </a:solidFill>
          <a:ln w="161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445011D4-89B1-4B2C-B6A4-26A9B5203442}"/>
              </a:ext>
            </a:extLst>
          </p:cNvPr>
          <p:cNvGrpSpPr/>
          <p:nvPr/>
        </p:nvGrpSpPr>
        <p:grpSpPr>
          <a:xfrm>
            <a:off x="5841950" y="3557619"/>
            <a:ext cx="2709333" cy="3012990"/>
            <a:chOff x="5841950" y="3557619"/>
            <a:chExt cx="2709333" cy="3012990"/>
          </a:xfrm>
        </p:grpSpPr>
        <p:pic>
          <p:nvPicPr>
            <p:cNvPr id="15" name="Picture 2" descr="Image">
              <a:extLst>
                <a:ext uri="{FF2B5EF4-FFF2-40B4-BE49-F238E27FC236}">
                  <a16:creationId xmlns:a16="http://schemas.microsoft.com/office/drawing/2014/main" id="{C41A561A-0781-4D5B-BF3F-B22782A189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53" t="19468" r="26663" b="67709"/>
            <a:stretch/>
          </p:blipFill>
          <p:spPr bwMode="auto">
            <a:xfrm>
              <a:off x="5841950" y="3557619"/>
              <a:ext cx="2709333" cy="301299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AE77EF9-CC7E-4201-A149-A175F3F45C1B}"/>
                </a:ext>
              </a:extLst>
            </p:cNvPr>
            <p:cNvSpPr txBox="1"/>
            <p:nvPr/>
          </p:nvSpPr>
          <p:spPr>
            <a:xfrm>
              <a:off x="5902237" y="5687720"/>
              <a:ext cx="2649046" cy="769441"/>
            </a:xfrm>
            <a:prstGeom prst="rect">
              <a:avLst/>
            </a:prstGeom>
            <a:solidFill>
              <a:schemeClr val="tx1"/>
            </a:solidFill>
          </p:spPr>
          <p:txBody>
            <a:bodyPr wrap="square" rtlCol="0">
              <a:spAutoFit/>
            </a:bodyPr>
            <a:lstStyle/>
            <a:p>
              <a:pPr algn="ctr"/>
              <a:r>
                <a:rPr lang="en-US" sz="4400" b="1" dirty="0" err="1">
                  <a:solidFill>
                    <a:schemeClr val="bg1"/>
                  </a:solidFill>
                  <a:latin typeface="DFKai-SB" panose="03000509000000000000" pitchFamily="49" charset="-120"/>
                  <a:ea typeface="DFKai-SB" panose="03000509000000000000" pitchFamily="49" charset="-120"/>
                  <a:cs typeface="Calibri" panose="020F0502020204030204" pitchFamily="34" charset="0"/>
                </a:rPr>
                <a:t>應用商店</a:t>
              </a:r>
              <a:endParaRPr lang="en-US" sz="4400" b="1" dirty="0">
                <a:solidFill>
                  <a:schemeClr val="bg1"/>
                </a:solidFill>
                <a:latin typeface="DFKai-SB" panose="03000509000000000000" pitchFamily="49" charset="-120"/>
                <a:ea typeface="DFKai-SB" panose="03000509000000000000" pitchFamily="49" charset="-120"/>
                <a:cs typeface="Calibri" panose="020F0502020204030204" pitchFamily="34" charset="0"/>
              </a:endParaRPr>
            </a:p>
          </p:txBody>
        </p:sp>
      </p:grpSp>
    </p:spTree>
    <p:extLst>
      <p:ext uri="{BB962C8B-B14F-4D97-AF65-F5344CB8AC3E}">
        <p14:creationId xmlns:p14="http://schemas.microsoft.com/office/powerpoint/2010/main" val="1713789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506030" y="1061207"/>
            <a:ext cx="13664697" cy="866448"/>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r>
              <a:rPr lang="en-US" sz="7000" b="1" i="0" u="none" strike="noStrike" cap="none" dirty="0" err="1">
                <a:solidFill>
                  <a:schemeClr val="bg1"/>
                </a:solidFill>
                <a:latin typeface="DFKai-SB" panose="03000509000000000000" pitchFamily="49" charset="-120"/>
                <a:ea typeface="DFKai-SB" panose="03000509000000000000" pitchFamily="49" charset="-120"/>
                <a:cs typeface="Lora"/>
                <a:sym typeface="Lora"/>
              </a:rPr>
              <a:t>什麼是應用程式</a:t>
            </a:r>
            <a:r>
              <a:rPr lang="zh-TW" altLang="en-US" sz="7000" b="1" i="0" u="none" strike="noStrike" cap="none" dirty="0">
                <a:solidFill>
                  <a:schemeClr val="bg1"/>
                </a:solidFill>
                <a:latin typeface="DFKai-SB" panose="03000509000000000000" pitchFamily="49" charset="-120"/>
                <a:ea typeface="DFKai-SB" panose="03000509000000000000" pitchFamily="49" charset="-120"/>
                <a:cs typeface="Lora"/>
                <a:sym typeface="Lora"/>
              </a:rPr>
              <a:t>？</a:t>
            </a:r>
            <a:endParaRPr sz="7000" b="1" dirty="0">
              <a:solidFill>
                <a:schemeClr val="bg1"/>
              </a:solidFill>
              <a:latin typeface="DFKai-SB" panose="03000509000000000000" pitchFamily="49" charset="-120"/>
              <a:ea typeface="DFKai-SB" panose="03000509000000000000" pitchFamily="49" charset="-120"/>
            </a:endParaRPr>
          </a:p>
        </p:txBody>
      </p:sp>
    </p:spTree>
    <p:extLst>
      <p:ext uri="{BB962C8B-B14F-4D97-AF65-F5344CB8AC3E}">
        <p14:creationId xmlns:p14="http://schemas.microsoft.com/office/powerpoint/2010/main" val="10636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461792" y="709832"/>
            <a:ext cx="15364415"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如何下載應用程式？</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5" name="Rectangle 4">
            <a:extLst>
              <a:ext uri="{FF2B5EF4-FFF2-40B4-BE49-F238E27FC236}">
                <a16:creationId xmlns:a16="http://schemas.microsoft.com/office/drawing/2014/main" id="{C673131D-D3D7-4BAF-B6E5-D4214CC6F7C7}"/>
              </a:ext>
            </a:extLst>
          </p:cNvPr>
          <p:cNvSpPr/>
          <p:nvPr/>
        </p:nvSpPr>
        <p:spPr>
          <a:xfrm>
            <a:off x="14035482" y="6814092"/>
            <a:ext cx="1994457" cy="307777"/>
          </a:xfrm>
          <a:prstGeom prst="rect">
            <a:avLst/>
          </a:prstGeom>
        </p:spPr>
        <p:txBody>
          <a:bodyPr wrap="none">
            <a:spAutoFit/>
          </a:bodyPr>
          <a:lstStyle/>
          <a:p>
            <a:r>
              <a:rPr lang="en-US">
                <a:solidFill>
                  <a:schemeClr val="bg1">
                    <a:lumMod val="95000"/>
                  </a:schemeClr>
                </a:solidFill>
              </a:rPr>
              <a:t>(Author unknown, n.d.)</a:t>
            </a:r>
          </a:p>
        </p:txBody>
      </p:sp>
      <p:sp>
        <p:nvSpPr>
          <p:cNvPr id="2" name="TextBox 1">
            <a:extLst>
              <a:ext uri="{FF2B5EF4-FFF2-40B4-BE49-F238E27FC236}">
                <a16:creationId xmlns:a16="http://schemas.microsoft.com/office/drawing/2014/main" id="{F3266FFB-B434-489A-945A-02AEB1EB23FF}"/>
              </a:ext>
            </a:extLst>
          </p:cNvPr>
          <p:cNvSpPr txBox="1"/>
          <p:nvPr/>
        </p:nvSpPr>
        <p:spPr>
          <a:xfrm>
            <a:off x="1263649" y="4850919"/>
            <a:ext cx="9152889" cy="1200329"/>
          </a:xfrm>
          <a:prstGeom prst="rect">
            <a:avLst/>
          </a:prstGeom>
          <a:noFill/>
        </p:spPr>
        <p:txBody>
          <a:bodyPr wrap="square" rtlCol="0">
            <a:spAutoFit/>
          </a:bodyPr>
          <a:lstStyle/>
          <a:p>
            <a:r>
              <a:rPr lang="en-US" sz="3600" dirty="0" err="1">
                <a:latin typeface="DFKai-SB" panose="03000509000000000000" pitchFamily="49" charset="-120"/>
                <a:ea typeface="DFKai-SB" panose="03000509000000000000" pitchFamily="49" charset="-120"/>
              </a:rPr>
              <a:t>在搜索欄中</a:t>
            </a:r>
            <a:r>
              <a:rPr lang="zh-TW" altLang="en-US" sz="3600" dirty="0">
                <a:latin typeface="DFKai-SB" panose="03000509000000000000" pitchFamily="49" charset="-120"/>
                <a:ea typeface="DFKai-SB" panose="03000509000000000000" pitchFamily="49" charset="-120"/>
              </a:rPr>
              <a:t>，輸入您想安裝的應用程式的名稱。</a:t>
            </a:r>
            <a:endParaRPr lang="en-US" sz="3600" dirty="0">
              <a:latin typeface="DFKai-SB" panose="03000509000000000000" pitchFamily="49" charset="-120"/>
              <a:ea typeface="DFKai-SB" panose="03000509000000000000" pitchFamily="49" charset="-120"/>
            </a:endParaRPr>
          </a:p>
        </p:txBody>
      </p:sp>
      <p:sp>
        <p:nvSpPr>
          <p:cNvPr id="3" name="Arrow: Right 2">
            <a:extLst>
              <a:ext uri="{FF2B5EF4-FFF2-40B4-BE49-F238E27FC236}">
                <a16:creationId xmlns:a16="http://schemas.microsoft.com/office/drawing/2014/main" id="{82062CCD-5EC5-4EAE-AFEF-ECC8EC95B1A4}"/>
              </a:ext>
            </a:extLst>
          </p:cNvPr>
          <p:cNvSpPr/>
          <p:nvPr/>
        </p:nvSpPr>
        <p:spPr>
          <a:xfrm>
            <a:off x="9143999" y="1845377"/>
            <a:ext cx="1752600" cy="12904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7899DEB-F091-4A38-95F9-431264F0660B}"/>
              </a:ext>
            </a:extLst>
          </p:cNvPr>
          <p:cNvGrpSpPr/>
          <p:nvPr/>
        </p:nvGrpSpPr>
        <p:grpSpPr>
          <a:xfrm>
            <a:off x="11221020" y="1454791"/>
            <a:ext cx="4967246" cy="8604145"/>
            <a:chOff x="10899287" y="1270000"/>
            <a:chExt cx="4967246" cy="8604145"/>
          </a:xfrm>
        </p:grpSpPr>
        <p:grpSp>
          <p:nvGrpSpPr>
            <p:cNvPr id="6" name="Group 5">
              <a:extLst>
                <a:ext uri="{FF2B5EF4-FFF2-40B4-BE49-F238E27FC236}">
                  <a16:creationId xmlns:a16="http://schemas.microsoft.com/office/drawing/2014/main" id="{5FB678A7-3151-4EA3-8B14-9848E0099F35}"/>
                </a:ext>
              </a:extLst>
            </p:cNvPr>
            <p:cNvGrpSpPr/>
            <p:nvPr/>
          </p:nvGrpSpPr>
          <p:grpSpPr>
            <a:xfrm>
              <a:off x="10899287" y="1270000"/>
              <a:ext cx="4967246" cy="8604145"/>
              <a:chOff x="1461792" y="709832"/>
              <a:chExt cx="4751387" cy="8519104"/>
            </a:xfrm>
          </p:grpSpPr>
          <p:pic>
            <p:nvPicPr>
              <p:cNvPr id="10" name="Picture 6" descr="Image">
                <a:extLst>
                  <a:ext uri="{FF2B5EF4-FFF2-40B4-BE49-F238E27FC236}">
                    <a16:creationId xmlns:a16="http://schemas.microsoft.com/office/drawing/2014/main" id="{7BBE789C-068A-4087-81CE-DB4930ADFB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7668"/>
              <a:stretch/>
            </p:blipFill>
            <p:spPr bwMode="auto">
              <a:xfrm>
                <a:off x="1461792" y="709832"/>
                <a:ext cx="4751387" cy="64120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a:extLst>
                  <a:ext uri="{FF2B5EF4-FFF2-40B4-BE49-F238E27FC236}">
                    <a16:creationId xmlns:a16="http://schemas.microsoft.com/office/drawing/2014/main" id="{D70CD4B2-976A-4DBF-B548-0647705D47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022" r="89"/>
              <a:stretch/>
            </p:blipFill>
            <p:spPr bwMode="auto">
              <a:xfrm>
                <a:off x="1461792" y="6967980"/>
                <a:ext cx="4747154" cy="226095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a:extLst>
                <a:ext uri="{FF2B5EF4-FFF2-40B4-BE49-F238E27FC236}">
                  <a16:creationId xmlns:a16="http://schemas.microsoft.com/office/drawing/2014/main" id="{8E400054-05A7-4434-8195-C93A8F86398B}"/>
                </a:ext>
              </a:extLst>
            </p:cNvPr>
            <p:cNvSpPr/>
            <p:nvPr/>
          </p:nvSpPr>
          <p:spPr>
            <a:xfrm>
              <a:off x="11076937" y="1910843"/>
              <a:ext cx="3787941" cy="785538"/>
            </a:xfrm>
            <a:prstGeom prst="rect">
              <a:avLst/>
            </a:pr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DCA76D45-07DB-4A85-BF5B-0B838B0C03E1}"/>
                </a:ext>
              </a:extLst>
            </p:cNvPr>
            <p:cNvSpPr/>
            <p:nvPr/>
          </p:nvSpPr>
          <p:spPr>
            <a:xfrm>
              <a:off x="14864879" y="8732382"/>
              <a:ext cx="997229" cy="844786"/>
            </a:xfrm>
            <a:prstGeom prst="rect">
              <a:avLst/>
            </a:pr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FF7ADEE0-EAF4-4AF4-83A4-6E8BC1915096}"/>
                </a:ext>
              </a:extLst>
            </p:cNvPr>
            <p:cNvSpPr txBox="1"/>
            <p:nvPr/>
          </p:nvSpPr>
          <p:spPr>
            <a:xfrm>
              <a:off x="11514241" y="1980446"/>
              <a:ext cx="2675893" cy="646331"/>
            </a:xfrm>
            <a:prstGeom prst="rect">
              <a:avLst/>
            </a:prstGeom>
            <a:solidFill>
              <a:schemeClr val="bg1">
                <a:lumMod val="95000"/>
              </a:schemeClr>
            </a:solidFill>
          </p:spPr>
          <p:txBody>
            <a:bodyPr wrap="square" rtlCol="0">
              <a:spAutoFit/>
            </a:bodyPr>
            <a:lstStyle/>
            <a:p>
              <a:pPr algn="ctr"/>
              <a:r>
                <a:rPr lang="en-US" sz="3600" b="1" dirty="0" err="1">
                  <a:latin typeface="Calibri" panose="020F0502020204030204" pitchFamily="34" charset="0"/>
                  <a:cs typeface="Calibri" panose="020F0502020204030204" pitchFamily="34" charset="0"/>
                </a:rPr>
                <a:t>Medisafe</a:t>
              </a:r>
              <a:endParaRPr lang="en-US" sz="3600"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52906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7" name="Group 6">
            <a:extLst>
              <a:ext uri="{FF2B5EF4-FFF2-40B4-BE49-F238E27FC236}">
                <a16:creationId xmlns:a16="http://schemas.microsoft.com/office/drawing/2014/main" id="{2C193ECC-48CA-4A23-AE25-E33B720C67E1}"/>
              </a:ext>
            </a:extLst>
          </p:cNvPr>
          <p:cNvGrpSpPr/>
          <p:nvPr/>
        </p:nvGrpSpPr>
        <p:grpSpPr>
          <a:xfrm>
            <a:off x="11466690" y="1283074"/>
            <a:ext cx="5137584" cy="8638993"/>
            <a:chOff x="11886767" y="-55563"/>
            <a:chExt cx="5137584" cy="8638993"/>
          </a:xfrm>
        </p:grpSpPr>
        <p:pic>
          <p:nvPicPr>
            <p:cNvPr id="13" name="Picture 8" descr="Image">
              <a:extLst>
                <a:ext uri="{FF2B5EF4-FFF2-40B4-BE49-F238E27FC236}">
                  <a16:creationId xmlns:a16="http://schemas.microsoft.com/office/drawing/2014/main" id="{BDA56E77-6825-48F3-BD7A-64B9832CAB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 r="-8128" b="46619"/>
            <a:stretch/>
          </p:blipFill>
          <p:spPr bwMode="auto">
            <a:xfrm>
              <a:off x="11886767" y="-55563"/>
              <a:ext cx="5137584" cy="54911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Image">
              <a:extLst>
                <a:ext uri="{FF2B5EF4-FFF2-40B4-BE49-F238E27FC236}">
                  <a16:creationId xmlns:a16="http://schemas.microsoft.com/office/drawing/2014/main" id="{92246BD4-561A-4F10-9A96-060793303E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69401" r="-3958"/>
            <a:stretch/>
          </p:blipFill>
          <p:spPr bwMode="auto">
            <a:xfrm>
              <a:off x="11886767" y="5435600"/>
              <a:ext cx="4939440" cy="3147830"/>
            </a:xfrm>
            <a:prstGeom prst="rect">
              <a:avLst/>
            </a:prstGeom>
            <a:noFill/>
            <a:extLst>
              <a:ext uri="{909E8E84-426E-40DD-AFC4-6F175D3DCCD1}">
                <a14:hiddenFill xmlns:a14="http://schemas.microsoft.com/office/drawing/2010/main">
                  <a:solidFill>
                    <a:srgbClr val="FFFFFF"/>
                  </a:solidFill>
                </a14:hiddenFill>
              </a:ext>
            </a:extLst>
          </p:spPr>
        </p:pic>
      </p:grpSp>
      <p:sp>
        <p:nvSpPr>
          <p:cNvPr id="149" name="Google Shape;149;p18"/>
          <p:cNvSpPr txBox="1"/>
          <p:nvPr/>
        </p:nvSpPr>
        <p:spPr>
          <a:xfrm>
            <a:off x="1461792" y="709832"/>
            <a:ext cx="15364415"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如何下載應用程式？</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2" name="TextBox 1">
            <a:extLst>
              <a:ext uri="{FF2B5EF4-FFF2-40B4-BE49-F238E27FC236}">
                <a16:creationId xmlns:a16="http://schemas.microsoft.com/office/drawing/2014/main" id="{F3266FFB-B434-489A-945A-02AEB1EB23FF}"/>
              </a:ext>
            </a:extLst>
          </p:cNvPr>
          <p:cNvSpPr txBox="1"/>
          <p:nvPr/>
        </p:nvSpPr>
        <p:spPr>
          <a:xfrm>
            <a:off x="1029405" y="4175690"/>
            <a:ext cx="9152889" cy="1754326"/>
          </a:xfrm>
          <a:prstGeom prst="rect">
            <a:avLst/>
          </a:prstGeom>
          <a:noFill/>
        </p:spPr>
        <p:txBody>
          <a:bodyPr wrap="square" rtlCol="0">
            <a:spAutoFit/>
          </a:bodyPr>
          <a:lstStyle/>
          <a:p>
            <a:r>
              <a:rPr lang="en-US" sz="3600" dirty="0" err="1">
                <a:latin typeface="DFKai-SB" panose="03000509000000000000" pitchFamily="49" charset="-120"/>
                <a:ea typeface="DFKai-SB" panose="03000509000000000000" pitchFamily="49" charset="-120"/>
              </a:rPr>
              <a:t>選擇</a:t>
            </a:r>
            <a:r>
              <a:rPr lang="zh-TW" altLang="en-US" sz="3600" dirty="0">
                <a:latin typeface="DFKai-SB" panose="03000509000000000000" pitchFamily="49" charset="-120"/>
                <a:ea typeface="DFKai-SB" panose="03000509000000000000" pitchFamily="49" charset="-120"/>
              </a:rPr>
              <a:t>「獲取」或「安裝」以下載該應用程式到您的電話上。您的設備可能會提醒您確認安裝。</a:t>
            </a:r>
            <a:endParaRPr lang="en-US" sz="3600" dirty="0">
              <a:latin typeface="DFKai-SB" panose="03000509000000000000" pitchFamily="49" charset="-120"/>
              <a:ea typeface="DFKai-SB" panose="03000509000000000000" pitchFamily="49" charset="-120"/>
            </a:endParaRPr>
          </a:p>
        </p:txBody>
      </p:sp>
      <p:sp>
        <p:nvSpPr>
          <p:cNvPr id="3" name="Arrow: Right 2">
            <a:extLst>
              <a:ext uri="{FF2B5EF4-FFF2-40B4-BE49-F238E27FC236}">
                <a16:creationId xmlns:a16="http://schemas.microsoft.com/office/drawing/2014/main" id="{82062CCD-5EC5-4EAE-AFEF-ECC8EC95B1A4}"/>
              </a:ext>
            </a:extLst>
          </p:cNvPr>
          <p:cNvSpPr/>
          <p:nvPr/>
        </p:nvSpPr>
        <p:spPr>
          <a:xfrm rot="10800000">
            <a:off x="14562998" y="3290824"/>
            <a:ext cx="1466941" cy="9270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9168276-F3FA-4404-AB9F-784F885CA6D7}"/>
              </a:ext>
            </a:extLst>
          </p:cNvPr>
          <p:cNvSpPr/>
          <p:nvPr/>
        </p:nvSpPr>
        <p:spPr>
          <a:xfrm>
            <a:off x="13359573" y="3514095"/>
            <a:ext cx="1031368" cy="5258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556254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461792" y="709832"/>
            <a:ext cx="15364415"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如何下載應用程式？</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7" name="TextBox 6">
            <a:extLst>
              <a:ext uri="{FF2B5EF4-FFF2-40B4-BE49-F238E27FC236}">
                <a16:creationId xmlns:a16="http://schemas.microsoft.com/office/drawing/2014/main" id="{26DD96D9-6552-4D1B-B966-AC5563721A33}"/>
              </a:ext>
            </a:extLst>
          </p:cNvPr>
          <p:cNvSpPr txBox="1"/>
          <p:nvPr/>
        </p:nvSpPr>
        <p:spPr>
          <a:xfrm>
            <a:off x="7651951" y="5121438"/>
            <a:ext cx="8412291" cy="1200329"/>
          </a:xfrm>
          <a:prstGeom prst="rect">
            <a:avLst/>
          </a:prstGeom>
          <a:noFill/>
        </p:spPr>
        <p:txBody>
          <a:bodyPr wrap="square" rtlCol="0">
            <a:spAutoFit/>
          </a:bodyPr>
          <a:lstStyle/>
          <a:p>
            <a:r>
              <a:rPr lang="en-US" sz="3600" dirty="0" err="1">
                <a:solidFill>
                  <a:schemeClr val="tx1"/>
                </a:solidFill>
                <a:latin typeface="DFKai-SB" panose="03000509000000000000" pitchFamily="49" charset="-120"/>
                <a:ea typeface="DFKai-SB" panose="03000509000000000000" pitchFamily="49" charset="-120"/>
                <a:cs typeface="Lora"/>
                <a:sym typeface="Lora"/>
              </a:rPr>
              <a:t>安裝應用程式後</a:t>
            </a:r>
            <a:r>
              <a:rPr lang="zh-TW" altLang="en-US" sz="3600" dirty="0">
                <a:solidFill>
                  <a:schemeClr val="tx1"/>
                </a:solidFill>
                <a:latin typeface="DFKai-SB" panose="03000509000000000000" pitchFamily="49" charset="-120"/>
                <a:ea typeface="DFKai-SB" panose="03000509000000000000" pitchFamily="49" charset="-120"/>
                <a:cs typeface="Lora"/>
                <a:sym typeface="Lora"/>
              </a:rPr>
              <a:t>，您可以從主畫面點擊它以打開。</a:t>
            </a:r>
            <a:endParaRPr lang="en-US" sz="3600" dirty="0">
              <a:latin typeface="DFKai-SB" panose="03000509000000000000" pitchFamily="49" charset="-120"/>
              <a:ea typeface="DFKai-SB" panose="03000509000000000000" pitchFamily="49" charset="-120"/>
            </a:endParaRPr>
          </a:p>
        </p:txBody>
      </p:sp>
      <p:pic>
        <p:nvPicPr>
          <p:cNvPr id="17410" name="Picture 2" descr="Image">
            <a:extLst>
              <a:ext uri="{FF2B5EF4-FFF2-40B4-BE49-F238E27FC236}">
                <a16:creationId xmlns:a16="http://schemas.microsoft.com/office/drawing/2014/main" id="{92D3837A-0740-4AB8-9925-408B2318C4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4778"/>
          <a:stretch/>
        </p:blipFill>
        <p:spPr bwMode="auto">
          <a:xfrm>
            <a:off x="1471182" y="1890587"/>
            <a:ext cx="5418805" cy="53054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a:extLst>
              <a:ext uri="{FF2B5EF4-FFF2-40B4-BE49-F238E27FC236}">
                <a16:creationId xmlns:a16="http://schemas.microsoft.com/office/drawing/2014/main" id="{21CFDD38-4CB4-4897-BF14-BBBA66622E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79673" r="-174"/>
          <a:stretch/>
        </p:blipFill>
        <p:spPr bwMode="auto">
          <a:xfrm>
            <a:off x="1461792" y="7012021"/>
            <a:ext cx="5428195" cy="238477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EF8226F-3F02-4EE4-BADF-48CE2E7757FE}"/>
              </a:ext>
            </a:extLst>
          </p:cNvPr>
          <p:cNvSpPr txBox="1"/>
          <p:nvPr/>
        </p:nvSpPr>
        <p:spPr>
          <a:xfrm>
            <a:off x="1650737" y="5596248"/>
            <a:ext cx="1243128" cy="1525621"/>
          </a:xfrm>
          <a:prstGeom prst="rect">
            <a:avLst/>
          </a:prstGeom>
          <a:noFill/>
          <a:ln w="114300">
            <a:solidFill>
              <a:srgbClr val="FF0000"/>
            </a:solidFill>
          </a:ln>
        </p:spPr>
        <p:txBody>
          <a:bodyPr wrap="square" rtlCol="0">
            <a:spAutoFit/>
          </a:bodyPr>
          <a:lstStyle/>
          <a:p>
            <a:endParaRPr lang="en-US" dirty="0"/>
          </a:p>
        </p:txBody>
      </p:sp>
      <p:sp>
        <p:nvSpPr>
          <p:cNvPr id="3" name="Arrow: Right 2">
            <a:extLst>
              <a:ext uri="{FF2B5EF4-FFF2-40B4-BE49-F238E27FC236}">
                <a16:creationId xmlns:a16="http://schemas.microsoft.com/office/drawing/2014/main" id="{82062CCD-5EC5-4EAE-AFEF-ECC8EC95B1A4}"/>
              </a:ext>
            </a:extLst>
          </p:cNvPr>
          <p:cNvSpPr/>
          <p:nvPr/>
        </p:nvSpPr>
        <p:spPr>
          <a:xfrm rot="10800000">
            <a:off x="3429507" y="5721603"/>
            <a:ext cx="1752600" cy="12904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4442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506030" y="1061206"/>
            <a:ext cx="14022145" cy="1582241"/>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r>
              <a:rPr lang="en-US" sz="7000" b="1" dirty="0" err="1">
                <a:solidFill>
                  <a:schemeClr val="bg1"/>
                </a:solidFill>
                <a:latin typeface="DFKai-SB" panose="03000509000000000000" pitchFamily="49" charset="-120"/>
                <a:ea typeface="DFKai-SB" panose="03000509000000000000" pitchFamily="49" charset="-120"/>
                <a:sym typeface="Lora"/>
              </a:rPr>
              <a:t>使用應用程式</a:t>
            </a:r>
            <a:endParaRPr sz="7000" b="1" dirty="0">
              <a:solidFill>
                <a:schemeClr val="bg1"/>
              </a:solidFill>
              <a:latin typeface="DFKai-SB" panose="03000509000000000000" pitchFamily="49" charset="-120"/>
              <a:ea typeface="DFKai-SB" panose="03000509000000000000" pitchFamily="49" charset="-120"/>
            </a:endParaRPr>
          </a:p>
        </p:txBody>
      </p:sp>
    </p:spTree>
    <p:extLst>
      <p:ext uri="{BB962C8B-B14F-4D97-AF65-F5344CB8AC3E}">
        <p14:creationId xmlns:p14="http://schemas.microsoft.com/office/powerpoint/2010/main" val="1380666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err="1">
                <a:solidFill>
                  <a:srgbClr val="034092"/>
                </a:solidFill>
                <a:latin typeface="DFKai-SB" panose="03000509000000000000" pitchFamily="49" charset="-120"/>
                <a:ea typeface="DFKai-SB" panose="03000509000000000000" pitchFamily="49" charset="-120"/>
                <a:cs typeface="Lora"/>
                <a:sym typeface="Lora"/>
              </a:rPr>
              <a:t>使用應用程式</a:t>
            </a:r>
            <a:r>
              <a:rPr lang="en-US" sz="7200" i="0" u="none" strike="noStrike" cap="none" dirty="0">
                <a:solidFill>
                  <a:srgbClr val="034092"/>
                </a:solidFill>
                <a:latin typeface="DFKai-SB" panose="03000509000000000000" pitchFamily="49" charset="-120"/>
                <a:ea typeface="DFKai-SB" panose="03000509000000000000" pitchFamily="49" charset="-120"/>
                <a:cs typeface="Lora"/>
                <a:sym typeface="Lora"/>
              </a:rPr>
              <a:t>: </a:t>
            </a:r>
            <a:r>
              <a:rPr lang="en-US" sz="7200" i="0" u="none" strike="noStrike" cap="none" dirty="0" err="1">
                <a:solidFill>
                  <a:srgbClr val="034092"/>
                </a:solidFill>
                <a:latin typeface="DFKai-SB" panose="03000509000000000000" pitchFamily="49" charset="-120"/>
                <a:ea typeface="DFKai-SB" panose="03000509000000000000" pitchFamily="49" charset="-120"/>
                <a:cs typeface="Lora"/>
                <a:sym typeface="Lora"/>
              </a:rPr>
              <a:t>設置您的應用程式</a:t>
            </a:r>
            <a:endParaRPr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1078160" y="2784775"/>
            <a:ext cx="16029433" cy="6542105"/>
          </a:xfrm>
          <a:prstGeom prst="rect">
            <a:avLst/>
          </a:prstGeom>
          <a:noFill/>
          <a:ln>
            <a:noFill/>
          </a:ln>
        </p:spPr>
        <p:txBody>
          <a:bodyPr spcFirstLastPara="1" wrap="square" lIns="0" tIns="0" rIns="0" bIns="0" anchor="t" anchorCtr="0">
            <a:noAutofit/>
          </a:bodyPr>
          <a:lstStyle/>
          <a:p>
            <a:pPr marL="57214" lvl="1">
              <a:lnSpc>
                <a:spcPct val="130000"/>
              </a:lnSpc>
              <a:buClr>
                <a:schemeClr val="dk2"/>
              </a:buClr>
              <a:buSzPct val="110000"/>
            </a:pPr>
            <a:r>
              <a:rPr lang="en-US" sz="3600" dirty="0" err="1">
                <a:solidFill>
                  <a:schemeClr val="tx1"/>
                </a:solidFill>
                <a:latin typeface="DFKai-SB" panose="03000509000000000000" pitchFamily="49" charset="-120"/>
                <a:ea typeface="DFKai-SB" panose="03000509000000000000" pitchFamily="49" charset="-120"/>
                <a:cs typeface="Lora"/>
                <a:sym typeface="Lora"/>
              </a:rPr>
              <a:t>通常情況下</a:t>
            </a:r>
            <a:r>
              <a:rPr lang="zh-TW" altLang="en-US" sz="3600" dirty="0">
                <a:solidFill>
                  <a:schemeClr val="tx1"/>
                </a:solidFill>
                <a:latin typeface="DFKai-SB" panose="03000509000000000000" pitchFamily="49" charset="-120"/>
                <a:ea typeface="DFKai-SB" panose="03000509000000000000" pitchFamily="49" charset="-120"/>
                <a:cs typeface="Lora"/>
                <a:sym typeface="Lora"/>
              </a:rPr>
              <a:t>，當您首次使用應用程式，它會提示您設置應用程式。包括設置帳號及用戶偏好，這可能包括：</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57214" lvl="1">
              <a:lnSpc>
                <a:spcPct val="130000"/>
              </a:lnSpc>
              <a:buClr>
                <a:schemeClr val="dk2"/>
              </a:buClr>
              <a:buSzPct val="110000"/>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57214" lvl="1">
              <a:lnSpc>
                <a:spcPct val="130000"/>
              </a:lnSpc>
              <a:buClr>
                <a:schemeClr val="dk2"/>
              </a:buClr>
              <a:buSzPct val="110000"/>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通知偏好</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權限及限制偏好</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語言偏好</a:t>
            </a: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23134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6632324" cy="164787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rPr>
              <a:t>使用應用程式</a:t>
            </a:r>
            <a:r>
              <a:rPr lang="en-US" altLang="zh-TW" sz="7200" i="0" u="none" strike="noStrike" cap="none" dirty="0">
                <a:solidFill>
                  <a:srgbClr val="034092"/>
                </a:solidFill>
                <a:latin typeface="DFKai-SB" panose="03000509000000000000" pitchFamily="49" charset="-120"/>
                <a:ea typeface="DFKai-SB" panose="03000509000000000000" pitchFamily="49" charset="-120"/>
                <a:cs typeface="Lora"/>
                <a:sym typeface="Lora"/>
              </a:rPr>
              <a:t>: </a:t>
            </a:r>
            <a:r>
              <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rPr>
              <a:t>設置您的帳號</a:t>
            </a:r>
          </a:p>
        </p:txBody>
      </p:sp>
      <p:sp>
        <p:nvSpPr>
          <p:cNvPr id="157" name="Google Shape;157;p18"/>
          <p:cNvSpPr txBox="1"/>
          <p:nvPr/>
        </p:nvSpPr>
        <p:spPr>
          <a:xfrm>
            <a:off x="1180407" y="2784775"/>
            <a:ext cx="16029433" cy="6542105"/>
          </a:xfrm>
          <a:prstGeom prst="rect">
            <a:avLst/>
          </a:prstGeom>
          <a:noFill/>
          <a:ln>
            <a:noFill/>
          </a:ln>
        </p:spPr>
        <p:txBody>
          <a:bodyPr spcFirstLastPara="1" wrap="square" lIns="0" tIns="0" rIns="0" bIns="0" anchor="t" anchorCtr="0">
            <a:noAutofit/>
          </a:bodyPr>
          <a:lstStyle/>
          <a:p>
            <a:pPr algn="l"/>
            <a:r>
              <a:rPr lang="zh-TW" altLang="en-US" sz="3600" b="0" i="0" dirty="0">
                <a:solidFill>
                  <a:srgbClr val="374151"/>
                </a:solidFill>
                <a:effectLst/>
                <a:latin typeface="DFKai-SB" panose="03000509000000000000" pitchFamily="49" charset="-120"/>
                <a:ea typeface="DFKai-SB" panose="03000509000000000000" pitchFamily="49" charset="-120"/>
              </a:rPr>
              <a:t>通常情況下，當您使用與健康相關的應用程式時，它可能需要您設置應用程式以切合您的個人需求。這可能包括輸入個人身份資料，如您的姓名和出生日期。</a:t>
            </a:r>
            <a:endParaRPr lang="en-CA" altLang="zh-TW" sz="3600" b="0" i="0" dirty="0">
              <a:solidFill>
                <a:srgbClr val="374151"/>
              </a:solidFill>
              <a:effectLst/>
              <a:latin typeface="DFKai-SB" panose="03000509000000000000" pitchFamily="49" charset="-120"/>
              <a:ea typeface="DFKai-SB" panose="03000509000000000000" pitchFamily="49" charset="-120"/>
            </a:endParaRPr>
          </a:p>
          <a:p>
            <a:pPr algn="l"/>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r>
              <a:rPr lang="zh-TW" altLang="en-US" sz="3600" b="0" i="0" dirty="0">
                <a:solidFill>
                  <a:srgbClr val="374151"/>
                </a:solidFill>
                <a:effectLst/>
                <a:latin typeface="DFKai-SB" panose="03000509000000000000" pitchFamily="49" charset="-120"/>
                <a:ea typeface="DFKai-SB" panose="03000509000000000000" pitchFamily="49" charset="-120"/>
              </a:rPr>
              <a:t>如果應用程式請求您提供信息，最好的做法是評估這是否安全，或請信任的人驗證。</a:t>
            </a:r>
            <a:br>
              <a:rPr lang="en-US" sz="3600" dirty="0">
                <a:solidFill>
                  <a:schemeClr val="tx1"/>
                </a:solidFill>
                <a:latin typeface="DFKai-SB" panose="03000509000000000000" pitchFamily="49" charset="-120"/>
                <a:ea typeface="DFKai-SB" panose="03000509000000000000" pitchFamily="49" charset="-120"/>
                <a:cs typeface="Lora"/>
                <a:sym typeface="Lora"/>
              </a:rPr>
            </a:b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50000"/>
              </a:lnSpc>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34332493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6"/>
            <a:ext cx="15443721"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rPr>
              <a:t>使用應用程式</a:t>
            </a:r>
            <a:r>
              <a:rPr lang="en-US" altLang="zh-TW" sz="7200" i="0" u="none" strike="noStrike" cap="none" dirty="0">
                <a:solidFill>
                  <a:srgbClr val="034092"/>
                </a:solidFill>
                <a:latin typeface="DFKai-SB" panose="03000509000000000000" pitchFamily="49" charset="-120"/>
                <a:ea typeface="DFKai-SB" panose="03000509000000000000" pitchFamily="49" charset="-120"/>
                <a:cs typeface="Lora"/>
                <a:sym typeface="Lora"/>
              </a:rPr>
              <a:t>:</a:t>
            </a:r>
            <a:r>
              <a:rPr lang="zh-TW" altLang="en-US" sz="7200" dirty="0">
                <a:solidFill>
                  <a:srgbClr val="034092"/>
                </a:solidFill>
                <a:latin typeface="DFKai-SB" panose="03000509000000000000" pitchFamily="49" charset="-120"/>
                <a:ea typeface="DFKai-SB" panose="03000509000000000000" pitchFamily="49" charset="-120"/>
                <a:cs typeface="Lora"/>
                <a:sym typeface="Lora"/>
              </a:rPr>
              <a:t>用高強度密碼</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74" name="Google Shape;174;p19"/>
          <p:cNvSpPr txBox="1"/>
          <p:nvPr/>
        </p:nvSpPr>
        <p:spPr>
          <a:xfrm>
            <a:off x="1182749" y="2415931"/>
            <a:ext cx="15570365" cy="7185269"/>
          </a:xfrm>
          <a:prstGeom prst="rect">
            <a:avLst/>
          </a:prstGeom>
          <a:noFill/>
          <a:ln>
            <a:noFill/>
          </a:ln>
        </p:spPr>
        <p:txBody>
          <a:bodyPr spcFirstLastPara="1" wrap="square" lIns="0" tIns="0" rIns="0" bIns="0" anchor="t" anchorCtr="0">
            <a:noAutofit/>
          </a:bodyPr>
          <a:lstStyle/>
          <a:p>
            <a:pPr marL="57214" lvl="0">
              <a:lnSpc>
                <a:spcPct val="150000"/>
              </a:lnSpc>
              <a:spcAft>
                <a:spcPts val="3000"/>
              </a:spcAft>
              <a:buClr>
                <a:schemeClr val="dk2"/>
              </a:buClr>
              <a:buSzPct val="110000"/>
            </a:pPr>
            <a:r>
              <a:rPr lang="en-US" sz="3600" dirty="0" err="1">
                <a:solidFill>
                  <a:schemeClr val="tx1"/>
                </a:solidFill>
                <a:latin typeface="DFKai-SB" panose="03000509000000000000" pitchFamily="49" charset="-120"/>
                <a:ea typeface="DFKai-SB" panose="03000509000000000000" pitchFamily="49" charset="-120"/>
                <a:cs typeface="Lora"/>
                <a:sym typeface="Lora"/>
              </a:rPr>
              <a:t>要設置高強度密碼</a:t>
            </a:r>
            <a:r>
              <a:rPr lang="zh-TW" altLang="en-US" sz="3600" dirty="0">
                <a:solidFill>
                  <a:schemeClr val="tx1"/>
                </a:solidFill>
                <a:latin typeface="DFKai-SB" panose="03000509000000000000" pitchFamily="49" charset="-120"/>
                <a:ea typeface="DFKai-SB" panose="03000509000000000000" pitchFamily="49" charset="-120"/>
                <a:cs typeface="Lora"/>
                <a:sym typeface="Lora"/>
              </a:rPr>
              <a:t>，跟隨以下步驟</a:t>
            </a:r>
            <a:r>
              <a:rPr lang="en-US" sz="3600" dirty="0">
                <a:solidFill>
                  <a:schemeClr val="tx1"/>
                </a:solidFill>
                <a:latin typeface="DFKai-SB" panose="03000509000000000000" pitchFamily="49" charset="-120"/>
                <a:ea typeface="DFKai-SB" panose="03000509000000000000" pitchFamily="49" charset="-120"/>
                <a:cs typeface="Lora"/>
                <a:sym typeface="Lora"/>
              </a:rPr>
              <a:t>:</a:t>
            </a:r>
          </a:p>
          <a:p>
            <a:pPr marL="628714" lvl="8" indent="-571500">
              <a:lnSpc>
                <a:spcPct val="150000"/>
              </a:lnSpc>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盡量設置一個不能被容易猜到的密碼</a:t>
            </a:r>
            <a:r>
              <a:rPr lang="zh-TW" altLang="en-US" sz="3600" dirty="0">
                <a:solidFill>
                  <a:schemeClr val="tx1"/>
                </a:solidFill>
                <a:latin typeface="DFKai-SB" panose="03000509000000000000" pitchFamily="49" charset="-120"/>
                <a:ea typeface="DFKai-SB" panose="03000509000000000000" pitchFamily="49" charset="-120"/>
                <a:cs typeface="Lora"/>
                <a:sym typeface="Lora"/>
              </a:rPr>
              <a:t>（避免使用個人資料）</a:t>
            </a:r>
            <a:endParaRPr lang="en-CA" altLang="zh-TW" sz="3600" dirty="0">
              <a:solidFill>
                <a:schemeClr val="tx1"/>
              </a:solidFill>
              <a:latin typeface="DFKai-SB" panose="03000509000000000000" pitchFamily="49" charset="-120"/>
              <a:ea typeface="DFKai-SB" panose="03000509000000000000" pitchFamily="49" charset="-120"/>
              <a:cs typeface="Lora"/>
              <a:sym typeface="Lora"/>
            </a:endParaRPr>
          </a:p>
          <a:p>
            <a:pPr marL="628714" lvl="8" indent="-571500">
              <a:lnSpc>
                <a:spcPct val="150000"/>
              </a:lnSpc>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在不同帳號和裝置使用不同密碼</a:t>
            </a:r>
            <a:r>
              <a:rPr lang="en-US" sz="3600" dirty="0">
                <a:solidFill>
                  <a:schemeClr val="tx1"/>
                </a:solidFill>
                <a:latin typeface="DFKai-SB" panose="03000509000000000000" pitchFamily="49" charset="-120"/>
                <a:ea typeface="DFKai-SB" panose="03000509000000000000" pitchFamily="49" charset="-120"/>
                <a:cs typeface="Lora"/>
                <a:sym typeface="Lora"/>
              </a:rPr>
              <a:t>.</a:t>
            </a:r>
          </a:p>
          <a:p>
            <a:pPr marL="628714" lvl="8" indent="-571500">
              <a:lnSpc>
                <a:spcPct val="150000"/>
              </a:lnSpc>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勿讓別人知道密碼</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8" indent="-571500">
              <a:lnSpc>
                <a:spcPct val="150000"/>
              </a:lnSpc>
              <a:buClr>
                <a:schemeClr val="dk2"/>
              </a:buClr>
              <a:buSzPct val="110000"/>
              <a:buFont typeface="Arial" panose="020B0604020202020204" pitchFamily="34" charset="0"/>
              <a:buChar char="•"/>
            </a:pPr>
            <a:r>
              <a:rPr lang="en-US" sz="3600" dirty="0">
                <a:solidFill>
                  <a:schemeClr val="tx1"/>
                </a:solidFill>
                <a:latin typeface="DFKai-SB" panose="03000509000000000000" pitchFamily="49" charset="-120"/>
                <a:ea typeface="DFKai-SB" panose="03000509000000000000" pitchFamily="49" charset="-120"/>
                <a:cs typeface="Lora"/>
                <a:sym typeface="Lora"/>
              </a:rPr>
              <a:t>使用至少</a:t>
            </a:r>
            <a:r>
              <a:rPr lang="en-US" altLang="zh-TW" sz="3600" dirty="0">
                <a:solidFill>
                  <a:schemeClr val="tx1"/>
                </a:solidFill>
                <a:latin typeface="DFKai-SB" panose="03000509000000000000" pitchFamily="49" charset="-120"/>
                <a:ea typeface="DFKai-SB" panose="03000509000000000000" pitchFamily="49" charset="-120"/>
                <a:cs typeface="Lora"/>
                <a:sym typeface="Lora"/>
              </a:rPr>
              <a:t>15</a:t>
            </a:r>
            <a:r>
              <a:rPr lang="zh-TW" altLang="en-US" sz="3600" dirty="0">
                <a:solidFill>
                  <a:schemeClr val="tx1"/>
                </a:solidFill>
                <a:latin typeface="DFKai-SB" panose="03000509000000000000" pitchFamily="49" charset="-120"/>
                <a:ea typeface="DFKai-SB" panose="03000509000000000000" pitchFamily="49" charset="-120"/>
                <a:cs typeface="Lora"/>
                <a:sym typeface="Lora"/>
              </a:rPr>
              <a:t>個字元</a:t>
            </a:r>
            <a:endParaRPr lang="en-CA" altLang="zh-TW" sz="3600" dirty="0">
              <a:solidFill>
                <a:schemeClr val="tx1"/>
              </a:solidFill>
              <a:latin typeface="DFKai-SB" panose="03000509000000000000" pitchFamily="49" charset="-120"/>
              <a:ea typeface="DFKai-SB" panose="03000509000000000000" pitchFamily="49" charset="-120"/>
              <a:cs typeface="Lora"/>
              <a:sym typeface="Lora"/>
            </a:endParaRPr>
          </a:p>
          <a:p>
            <a:pPr marL="628714" lvl="8" indent="-571500">
              <a:lnSpc>
                <a:spcPct val="150000"/>
              </a:lnSpc>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採用大寫和小寫字母</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8" indent="-571500">
              <a:lnSpc>
                <a:spcPct val="150000"/>
              </a:lnSpc>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使用至少一個數字和符號</a:t>
            </a:r>
            <a:r>
              <a:rPr lang="zh-TW" altLang="en-US" sz="3600" dirty="0">
                <a:solidFill>
                  <a:schemeClr val="tx1"/>
                </a:solidFill>
                <a:latin typeface="DFKai-SB" panose="03000509000000000000" pitchFamily="49" charset="-120"/>
                <a:ea typeface="DFKai-SB" panose="03000509000000000000" pitchFamily="49" charset="-120"/>
                <a:cs typeface="Lora"/>
                <a:sym typeface="Lora"/>
              </a:rPr>
              <a:t>，如 </a:t>
            </a:r>
            <a:r>
              <a:rPr lang="en-US" sz="3600" dirty="0">
                <a:solidFill>
                  <a:schemeClr val="tx1"/>
                </a:solidFill>
                <a:latin typeface="DFKai-SB" panose="03000509000000000000" pitchFamily="49" charset="-120"/>
                <a:ea typeface="DFKai-SB" panose="03000509000000000000" pitchFamily="49" charset="-120"/>
                <a:cs typeface="Lora"/>
                <a:sym typeface="Lora"/>
              </a:rPr>
              <a:t>!, # or $.</a:t>
            </a:r>
          </a:p>
        </p:txBody>
      </p:sp>
    </p:spTree>
    <p:extLst>
      <p:ext uri="{BB962C8B-B14F-4D97-AF65-F5344CB8AC3E}">
        <p14:creationId xmlns:p14="http://schemas.microsoft.com/office/powerpoint/2010/main" val="28684177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rPr>
              <a:t>使用應用程式</a:t>
            </a:r>
            <a:r>
              <a:rPr lang="en-US" altLang="zh-TW" sz="7200" i="0" u="none" strike="noStrike" cap="none" dirty="0">
                <a:solidFill>
                  <a:srgbClr val="034092"/>
                </a:solidFill>
                <a:latin typeface="DFKai-SB" panose="03000509000000000000" pitchFamily="49" charset="-120"/>
                <a:ea typeface="DFKai-SB" panose="03000509000000000000" pitchFamily="49" charset="-120"/>
                <a:cs typeface="Lora"/>
                <a:sym typeface="Lora"/>
              </a:rPr>
              <a:t>: </a:t>
            </a:r>
            <a:r>
              <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rPr>
              <a:t>設置您的應用程式</a:t>
            </a:r>
          </a:p>
        </p:txBody>
      </p:sp>
      <p:sp>
        <p:nvSpPr>
          <p:cNvPr id="157" name="Google Shape;157;p18"/>
          <p:cNvSpPr txBox="1"/>
          <p:nvPr/>
        </p:nvSpPr>
        <p:spPr>
          <a:xfrm>
            <a:off x="1078160" y="2784775"/>
            <a:ext cx="16029433" cy="6542105"/>
          </a:xfrm>
          <a:prstGeom prst="rect">
            <a:avLst/>
          </a:prstGeom>
          <a:noFill/>
          <a:ln>
            <a:noFill/>
          </a:ln>
        </p:spPr>
        <p:txBody>
          <a:bodyPr spcFirstLastPara="1" wrap="square" lIns="0" tIns="0" rIns="0" bIns="0" anchor="t" anchorCtr="0">
            <a:noAutofit/>
          </a:bodyPr>
          <a:lstStyle/>
          <a:p>
            <a:pPr marL="57214" lvl="1">
              <a:lnSpc>
                <a:spcPct val="130000"/>
              </a:lnSpc>
              <a:buClr>
                <a:schemeClr val="dk2"/>
              </a:buClr>
              <a:buSzPct val="110000"/>
            </a:pPr>
            <a:r>
              <a:rPr lang="en-US" sz="3600" dirty="0" err="1">
                <a:solidFill>
                  <a:schemeClr val="tx1"/>
                </a:solidFill>
                <a:latin typeface="DFKai-SB" panose="03000509000000000000" pitchFamily="49" charset="-120"/>
                <a:ea typeface="DFKai-SB" panose="03000509000000000000" pitchFamily="49" charset="-120"/>
                <a:cs typeface="Lora"/>
                <a:sym typeface="Lora"/>
              </a:rPr>
              <a:t>通常情況下</a:t>
            </a:r>
            <a:r>
              <a:rPr lang="zh-TW" altLang="en-US" sz="3600" dirty="0">
                <a:solidFill>
                  <a:schemeClr val="tx1"/>
                </a:solidFill>
                <a:latin typeface="DFKai-SB" panose="03000509000000000000" pitchFamily="49" charset="-120"/>
                <a:ea typeface="DFKai-SB" panose="03000509000000000000" pitchFamily="49" charset="-120"/>
                <a:cs typeface="Lora"/>
                <a:sym typeface="Lora"/>
              </a:rPr>
              <a:t>，當您首次使用應用程式，它會提示您設置應用程式。包括設置帳號及用戶偏好，這可能包括：</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57214" lvl="1">
              <a:lnSpc>
                <a:spcPct val="130000"/>
              </a:lnSpc>
              <a:buClr>
                <a:schemeClr val="dk2"/>
              </a:buClr>
              <a:buSzPct val="110000"/>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57214" lvl="1">
              <a:lnSpc>
                <a:spcPct val="130000"/>
              </a:lnSpc>
              <a:buClr>
                <a:schemeClr val="dk2"/>
              </a:buClr>
              <a:buSzPct val="110000"/>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通知偏好</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權限及限制偏好</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語言偏好</a:t>
            </a: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sp>
        <p:nvSpPr>
          <p:cNvPr id="4" name="Rectangle 3">
            <a:extLst>
              <a:ext uri="{FF2B5EF4-FFF2-40B4-BE49-F238E27FC236}">
                <a16:creationId xmlns:a16="http://schemas.microsoft.com/office/drawing/2014/main" id="{7ED81320-D334-4F36-AD0C-46D2EC88E64E}"/>
              </a:ext>
            </a:extLst>
          </p:cNvPr>
          <p:cNvSpPr/>
          <p:nvPr/>
        </p:nvSpPr>
        <p:spPr>
          <a:xfrm>
            <a:off x="1595336" y="5725086"/>
            <a:ext cx="2143907" cy="661481"/>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31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6029433"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rPr>
              <a:t>使用應用程式</a:t>
            </a:r>
            <a:r>
              <a:rPr lang="en-US" altLang="zh-TW" sz="7200" i="0" u="none" strike="noStrike" cap="none" dirty="0">
                <a:solidFill>
                  <a:srgbClr val="034092"/>
                </a:solidFill>
                <a:latin typeface="DFKai-SB" panose="03000509000000000000" pitchFamily="49" charset="-120"/>
                <a:ea typeface="DFKai-SB" panose="03000509000000000000" pitchFamily="49" charset="-120"/>
                <a:cs typeface="Lora"/>
                <a:sym typeface="Lora"/>
              </a:rPr>
              <a:t>: </a:t>
            </a:r>
            <a:r>
              <a:rPr lang="zh-TW" altLang="en-US" sz="7200" dirty="0">
                <a:solidFill>
                  <a:srgbClr val="034092"/>
                </a:solidFill>
                <a:latin typeface="DFKai-SB" panose="03000509000000000000" pitchFamily="49" charset="-120"/>
                <a:ea typeface="DFKai-SB" panose="03000509000000000000" pitchFamily="49" charset="-120"/>
                <a:cs typeface="Lora"/>
                <a:sym typeface="Lora"/>
              </a:rPr>
              <a:t>通知偏好</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1078160" y="2784775"/>
            <a:ext cx="16029433" cy="6542105"/>
          </a:xfrm>
          <a:prstGeom prst="rect">
            <a:avLst/>
          </a:prstGeom>
          <a:noFill/>
          <a:ln>
            <a:noFill/>
          </a:ln>
        </p:spPr>
        <p:txBody>
          <a:bodyPr spcFirstLastPara="1" wrap="square" lIns="0" tIns="0" rIns="0" bIns="0" anchor="t" anchorCtr="0">
            <a:noAutofit/>
          </a:bodyPr>
          <a:lstStyle/>
          <a:p>
            <a:pPr marL="628714" lvl="1" indent="-571500">
              <a:lnSpc>
                <a:spcPct val="130000"/>
              </a:lnSpc>
              <a:buClr>
                <a:schemeClr val="dk2"/>
              </a:buClr>
              <a:buSzPct val="110000"/>
              <a:buFont typeface="Arial" panose="020B0604020202020204" pitchFamily="34" charset="0"/>
              <a:buChar char="•"/>
            </a:pPr>
            <a:r>
              <a:rPr lang="zh-TW" altLang="en-US" sz="4400" dirty="0">
                <a:solidFill>
                  <a:srgbClr val="374151"/>
                </a:solidFill>
                <a:latin typeface="DFKai-SB" panose="03000509000000000000" pitchFamily="49" charset="-120"/>
                <a:ea typeface="DFKai-SB" panose="03000509000000000000" pitchFamily="49" charset="-120"/>
              </a:rPr>
              <a:t>設置</a:t>
            </a:r>
            <a:r>
              <a:rPr lang="zh-TW" altLang="en-US" sz="4400" b="0" i="0" dirty="0">
                <a:solidFill>
                  <a:srgbClr val="374151"/>
                </a:solidFill>
                <a:effectLst/>
                <a:latin typeface="DFKai-SB" panose="03000509000000000000" pitchFamily="49" charset="-120"/>
                <a:ea typeface="DFKai-SB" panose="03000509000000000000" pitchFamily="49" charset="-120"/>
              </a:rPr>
              <a:t>通知偏好讓您選擇</a:t>
            </a:r>
            <a:r>
              <a:rPr lang="zh-TW" altLang="en-US" sz="4400" dirty="0">
                <a:solidFill>
                  <a:srgbClr val="374151"/>
                </a:solidFill>
                <a:latin typeface="DFKai-SB" panose="03000509000000000000" pitchFamily="49" charset="-120"/>
                <a:ea typeface="DFKai-SB" panose="03000509000000000000" pitchFamily="49" charset="-120"/>
              </a:rPr>
              <a:t>想從</a:t>
            </a:r>
            <a:r>
              <a:rPr lang="zh-TW" altLang="en-US" sz="4400" b="0" i="0" dirty="0">
                <a:solidFill>
                  <a:srgbClr val="374151"/>
                </a:solidFill>
                <a:effectLst/>
                <a:latin typeface="DFKai-SB" panose="03000509000000000000" pitchFamily="49" charset="-120"/>
                <a:ea typeface="DFKai-SB" panose="03000509000000000000" pitchFamily="49" charset="-120"/>
              </a:rPr>
              <a:t>應用程式接收的提示類型。您的通知偏好設定可能會因應用程式而異。</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57214" lvl="1">
              <a:lnSpc>
                <a:spcPct val="150000"/>
              </a:lnSpc>
              <a:buClr>
                <a:schemeClr val="dk2"/>
              </a:buClr>
              <a:buSzPct val="110000"/>
            </a:pPr>
            <a:endParaRPr lang="en-US" sz="3600" dirty="0">
              <a:solidFill>
                <a:schemeClr val="tx1"/>
              </a:solidFill>
              <a:ea typeface="Lora"/>
              <a:cs typeface="Lora"/>
              <a:sym typeface="Lora"/>
            </a:endParaRPr>
          </a:p>
          <a:p>
            <a:pPr marL="628714" lvl="1" indent="-571500">
              <a:lnSpc>
                <a:spcPct val="15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p:txBody>
      </p:sp>
      <p:pic>
        <p:nvPicPr>
          <p:cNvPr id="3074" name="Picture 2" descr="Senior woman sits cross-legged and meditates with leaves background. Old woman makes morning yoga or breathing exercises. Isolated vector illustration meditation stock illustrations">
            <a:extLst>
              <a:ext uri="{FF2B5EF4-FFF2-40B4-BE49-F238E27FC236}">
                <a16:creationId xmlns:a16="http://schemas.microsoft.com/office/drawing/2014/main" id="{E25A9810-5030-49F7-8DA3-B4A4C6F171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48" t="14447" r="4717" b="14817"/>
          <a:stretch/>
        </p:blipFill>
        <p:spPr bwMode="auto">
          <a:xfrm>
            <a:off x="12707251" y="5461730"/>
            <a:ext cx="4459998" cy="36883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otification about events, business planning, timetable or date reminder. Notification pop up box with a bell. Modern flat style vector illustration Notification about events, business planning, timetable or date reminder. Notification pop up box with a bell. Modern flat style vector illustration. app notification stock illustrations">
            <a:extLst>
              <a:ext uri="{FF2B5EF4-FFF2-40B4-BE49-F238E27FC236}">
                <a16:creationId xmlns:a16="http://schemas.microsoft.com/office/drawing/2014/main" id="{CA5F542B-05B0-420B-A471-47340A3B7F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299" t="16484" r="14188" b="14119"/>
          <a:stretch/>
        </p:blipFill>
        <p:spPr bwMode="auto">
          <a:xfrm>
            <a:off x="5085603" y="5915084"/>
            <a:ext cx="4226943"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3D notification reminder, vector alarm bell, smartphone screen, UI mobile app design element. Notice warning bubble, application note, important event date push message button. 3D reminder concept app notification stock illustrations">
            <a:extLst>
              <a:ext uri="{FF2B5EF4-FFF2-40B4-BE49-F238E27FC236}">
                <a16:creationId xmlns:a16="http://schemas.microsoft.com/office/drawing/2014/main" id="{DEE8C5F0-1A72-4E40-9603-8BA32B73CD2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986" t="9537" r="13063" b="7713"/>
          <a:stretch/>
        </p:blipFill>
        <p:spPr bwMode="auto">
          <a:xfrm>
            <a:off x="9303744" y="5660233"/>
            <a:ext cx="2451172" cy="329136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lock time alarm watch vacation clock time alarm watch vacation vector illustration eps 10 clock stock illustrations">
            <a:extLst>
              <a:ext uri="{FF2B5EF4-FFF2-40B4-BE49-F238E27FC236}">
                <a16:creationId xmlns:a16="http://schemas.microsoft.com/office/drawing/2014/main" id="{74AF6F20-7B28-4EEA-BDBE-3A412A8FFAB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11" t="18887" r="22336" b="17840"/>
          <a:stretch/>
        </p:blipFill>
        <p:spPr bwMode="auto">
          <a:xfrm>
            <a:off x="1137816" y="5143500"/>
            <a:ext cx="3709256" cy="42863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050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6029433"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rPr>
              <a:t>使用應用程式</a:t>
            </a:r>
            <a:r>
              <a:rPr lang="en-US" altLang="zh-TW" sz="7200" i="0" u="none" strike="noStrike" cap="none" dirty="0">
                <a:solidFill>
                  <a:srgbClr val="034092"/>
                </a:solidFill>
                <a:latin typeface="DFKai-SB" panose="03000509000000000000" pitchFamily="49" charset="-120"/>
                <a:ea typeface="DFKai-SB" panose="03000509000000000000" pitchFamily="49" charset="-120"/>
                <a:cs typeface="Lora"/>
                <a:sym typeface="Lora"/>
              </a:rPr>
              <a:t>: </a:t>
            </a:r>
            <a:r>
              <a:rPr lang="zh-TW" altLang="en-US" sz="7200" dirty="0">
                <a:solidFill>
                  <a:srgbClr val="034092"/>
                </a:solidFill>
                <a:latin typeface="DFKai-SB" panose="03000509000000000000" pitchFamily="49" charset="-120"/>
                <a:ea typeface="DFKai-SB" panose="03000509000000000000" pitchFamily="49" charset="-120"/>
                <a:cs typeface="Lora"/>
                <a:sym typeface="Lora"/>
              </a:rPr>
              <a:t>通知偏好</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1078160" y="2784775"/>
            <a:ext cx="16029433" cy="6542105"/>
          </a:xfrm>
          <a:prstGeom prst="rect">
            <a:avLst/>
          </a:prstGeom>
          <a:noFill/>
          <a:ln>
            <a:noFill/>
          </a:ln>
        </p:spPr>
        <p:txBody>
          <a:bodyPr spcFirstLastPara="1" wrap="square" lIns="0" tIns="0" rIns="0" bIns="0" anchor="t" anchorCtr="0">
            <a:noAutofit/>
          </a:bodyPr>
          <a:lstStyle/>
          <a:p>
            <a:pPr marL="57214" lvl="1">
              <a:lnSpc>
                <a:spcPct val="130000"/>
              </a:lnSpc>
              <a:buClr>
                <a:schemeClr val="dk2"/>
              </a:buClr>
              <a:buSzPct val="110000"/>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57214" lvl="1">
              <a:lnSpc>
                <a:spcPct val="150000"/>
              </a:lnSpc>
              <a:buClr>
                <a:schemeClr val="dk2"/>
              </a:buClr>
              <a:buSzPct val="110000"/>
            </a:pPr>
            <a:endParaRPr lang="en-US" sz="3600" dirty="0">
              <a:solidFill>
                <a:schemeClr val="tx1"/>
              </a:solidFill>
              <a:ea typeface="Lora"/>
              <a:cs typeface="Lora"/>
              <a:sym typeface="Lora"/>
            </a:endParaRPr>
          </a:p>
          <a:p>
            <a:pPr marL="628714" lvl="1" indent="-571500">
              <a:lnSpc>
                <a:spcPct val="15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p:txBody>
      </p:sp>
      <p:pic>
        <p:nvPicPr>
          <p:cNvPr id="6" name="Picture 2" descr="image/jpeg">
            <a:extLst>
              <a:ext uri="{FF2B5EF4-FFF2-40B4-BE49-F238E27FC236}">
                <a16:creationId xmlns:a16="http://schemas.microsoft.com/office/drawing/2014/main" id="{259406CF-8FE2-43CA-AEE6-1E042C9855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485"/>
          <a:stretch/>
        </p:blipFill>
        <p:spPr bwMode="auto">
          <a:xfrm>
            <a:off x="6311299" y="3276089"/>
            <a:ext cx="5563154" cy="58740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BA8EA87-7A77-1F54-4E8C-BFF0DE1DE940}"/>
              </a:ext>
            </a:extLst>
          </p:cNvPr>
          <p:cNvSpPr txBox="1"/>
          <p:nvPr/>
        </p:nvSpPr>
        <p:spPr>
          <a:xfrm>
            <a:off x="12061676" y="6415114"/>
            <a:ext cx="1172185"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kumimoji="0" lang="en-US" sz="3600" b="1" i="0" strike="noStrike" kern="0" cap="none" spc="0" normalizeH="0" baseline="0" noProof="0" dirty="0" err="1">
                <a:ln>
                  <a:noFill/>
                </a:ln>
                <a:solidFill>
                  <a:srgbClr val="000000"/>
                </a:solidFill>
                <a:effectLst/>
                <a:uLnTx/>
                <a:uFillTx/>
                <a:latin typeface="DFKai-SB" panose="03000509000000000000" pitchFamily="49" charset="-120"/>
                <a:ea typeface="DFKai-SB" panose="03000509000000000000" pitchFamily="49" charset="-120"/>
                <a:sym typeface="Arial" panose="020B0604020202020204"/>
              </a:rPr>
              <a:t>允許</a:t>
            </a:r>
            <a:endParaRPr kumimoji="0" lang="en-US" sz="3600" b="1"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3" name="TextBox 2">
            <a:extLst>
              <a:ext uri="{FF2B5EF4-FFF2-40B4-BE49-F238E27FC236}">
                <a16:creationId xmlns:a16="http://schemas.microsoft.com/office/drawing/2014/main" id="{2B103464-CA0D-EFD5-43B4-44C21B15A7B4}"/>
              </a:ext>
            </a:extLst>
          </p:cNvPr>
          <p:cNvSpPr txBox="1"/>
          <p:nvPr/>
        </p:nvSpPr>
        <p:spPr>
          <a:xfrm>
            <a:off x="12061676" y="7224666"/>
            <a:ext cx="1872068"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kumimoji="0" lang="en-US" sz="3600" b="1" i="0" strike="noStrike" kern="0" cap="none" spc="0" normalizeH="0" baseline="0" noProof="0" dirty="0" err="1">
                <a:ln>
                  <a:noFill/>
                </a:ln>
                <a:solidFill>
                  <a:srgbClr val="000000"/>
                </a:solidFill>
                <a:effectLst/>
                <a:uLnTx/>
                <a:uFillTx/>
                <a:latin typeface="DFKai-SB" panose="03000509000000000000" pitchFamily="49" charset="-120"/>
                <a:ea typeface="DFKai-SB" panose="03000509000000000000" pitchFamily="49" charset="-120"/>
                <a:sym typeface="Arial" panose="020B0604020202020204"/>
              </a:rPr>
              <a:t>不允許</a:t>
            </a:r>
            <a:endParaRPr kumimoji="0" lang="en-US" sz="3600" b="1"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Tree>
    <p:extLst>
      <p:ext uri="{BB962C8B-B14F-4D97-AF65-F5344CB8AC3E}">
        <p14:creationId xmlns:p14="http://schemas.microsoft.com/office/powerpoint/2010/main" val="911724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2" y="1136899"/>
            <a:ext cx="8980238" cy="92385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dirty="0" err="1">
                <a:solidFill>
                  <a:srgbClr val="034092"/>
                </a:solidFill>
                <a:latin typeface="DFKai-SB" panose="03000509000000000000" pitchFamily="49" charset="-120"/>
                <a:ea typeface="DFKai-SB" panose="03000509000000000000" pitchFamily="49" charset="-120"/>
                <a:cs typeface="Lora"/>
                <a:sym typeface="Lora"/>
              </a:rPr>
              <a:t>什麼是應用程式</a:t>
            </a:r>
            <a:r>
              <a:rPr lang="zh-TW" altLang="en-US" sz="7200" dirty="0">
                <a:solidFill>
                  <a:srgbClr val="034092"/>
                </a:solidFill>
                <a:latin typeface="DFKai-SB" panose="03000509000000000000" pitchFamily="49" charset="-120"/>
                <a:ea typeface="DFKai-SB" panose="03000509000000000000" pitchFamily="49" charset="-120"/>
                <a:cs typeface="Lora"/>
                <a:sym typeface="Lora"/>
              </a:rPr>
              <a:t>？</a:t>
            </a:r>
            <a:endParaRPr 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1078161" y="3296845"/>
            <a:ext cx="15211705" cy="5853256"/>
          </a:xfrm>
          <a:prstGeom prst="rect">
            <a:avLst/>
          </a:prstGeom>
          <a:noFill/>
          <a:ln>
            <a:noFill/>
          </a:ln>
        </p:spPr>
        <p:txBody>
          <a:bodyPr spcFirstLastPara="1" wrap="square" lIns="0" tIns="0" rIns="0" bIns="0" anchor="t" anchorCtr="0">
            <a:noAutofit/>
          </a:bodyPr>
          <a:lstStyle/>
          <a:p>
            <a:pPr marL="628714" indent="-571500">
              <a:lnSpc>
                <a:spcPct val="150000"/>
              </a:lnSpc>
              <a:buClr>
                <a:schemeClr val="dk2"/>
              </a:buClr>
              <a:buSzPct val="110000"/>
              <a:buFont typeface="Arial" panose="020B0604020202020204" pitchFamily="34" charset="0"/>
              <a:buChar char="•"/>
            </a:pPr>
            <a:r>
              <a:rPr lang="en-US" sz="3600" dirty="0" err="1">
                <a:latin typeface="DFKai-SB" panose="03000509000000000000" pitchFamily="49" charset="-120"/>
                <a:ea typeface="DFKai-SB" panose="03000509000000000000" pitchFamily="49" charset="-120"/>
                <a:cs typeface="Arial" panose="020B0604020202020204" pitchFamily="34" charset="0"/>
              </a:rPr>
              <a:t>當您使用智能電話的時候</a:t>
            </a:r>
            <a:r>
              <a:rPr lang="zh-TW" altLang="en-US" sz="3600" dirty="0">
                <a:latin typeface="DFKai-SB" panose="03000509000000000000" pitchFamily="49" charset="-120"/>
                <a:ea typeface="DFKai-SB" panose="03000509000000000000" pitchFamily="49" charset="-120"/>
                <a:cs typeface="Arial" panose="020B0604020202020204" pitchFamily="34" charset="0"/>
              </a:rPr>
              <a:t>，您會在解鎖後注意到螢幕上有不同的小圖標。這些圖標所代表的就是應用程式。</a:t>
            </a:r>
            <a:endParaRPr lang="en-US" sz="3600" dirty="0">
              <a:latin typeface="DFKai-SB" panose="03000509000000000000" pitchFamily="49" charset="-120"/>
              <a:ea typeface="DFKai-SB" panose="03000509000000000000" pitchFamily="49" charset="-120"/>
              <a:cs typeface="Arial" panose="020B0604020202020204" pitchFamily="34" charset="0"/>
            </a:endParaRPr>
          </a:p>
        </p:txBody>
      </p:sp>
    </p:spTree>
    <p:extLst>
      <p:ext uri="{BB962C8B-B14F-4D97-AF65-F5344CB8AC3E}">
        <p14:creationId xmlns:p14="http://schemas.microsoft.com/office/powerpoint/2010/main" val="4566629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a:lnSpc>
                <a:spcPct val="110030"/>
              </a:lnSpc>
            </a:pPr>
            <a:r>
              <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rPr>
              <a:t>使用應用程式</a:t>
            </a:r>
            <a:r>
              <a:rPr lang="en-US" altLang="zh-TW" sz="7200" i="0" u="none" strike="noStrike" cap="none" dirty="0">
                <a:solidFill>
                  <a:srgbClr val="034092"/>
                </a:solidFill>
                <a:latin typeface="DFKai-SB" panose="03000509000000000000" pitchFamily="49" charset="-120"/>
                <a:ea typeface="DFKai-SB" panose="03000509000000000000" pitchFamily="49" charset="-120"/>
                <a:cs typeface="Lora"/>
                <a:sym typeface="Lora"/>
              </a:rPr>
              <a:t>: </a:t>
            </a:r>
            <a:r>
              <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rPr>
              <a:t>設置您的應用程式</a:t>
            </a:r>
          </a:p>
          <a:p>
            <a:pPr marL="0" marR="0" lvl="0" indent="0" algn="l" rtl="0">
              <a:lnSpc>
                <a:spcPct val="110030"/>
              </a:lnSpc>
              <a:spcBef>
                <a:spcPts val="0"/>
              </a:spcBef>
              <a:spcAft>
                <a:spcPts val="0"/>
              </a:spcAft>
              <a:buClr>
                <a:srgbClr val="000000"/>
              </a:buClr>
              <a:buFont typeface="Arial"/>
              <a:buNone/>
            </a:pP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078160" y="2784775"/>
            <a:ext cx="16029433" cy="6542105"/>
          </a:xfrm>
          <a:prstGeom prst="rect">
            <a:avLst/>
          </a:prstGeom>
          <a:noFill/>
          <a:ln>
            <a:noFill/>
          </a:ln>
        </p:spPr>
        <p:txBody>
          <a:bodyPr spcFirstLastPara="1" wrap="square" lIns="0" tIns="0" rIns="0" bIns="0" anchor="t" anchorCtr="0">
            <a:noAutofit/>
          </a:bodyPr>
          <a:lstStyle/>
          <a:p>
            <a:pPr marL="57214" lvl="1">
              <a:lnSpc>
                <a:spcPct val="130000"/>
              </a:lnSpc>
              <a:buClr>
                <a:schemeClr val="dk2"/>
              </a:buClr>
              <a:buSzPct val="110000"/>
            </a:pPr>
            <a:r>
              <a:rPr lang="en-US" sz="3600" dirty="0" err="1">
                <a:solidFill>
                  <a:schemeClr val="tx1"/>
                </a:solidFill>
                <a:latin typeface="DFKai-SB" panose="03000509000000000000" pitchFamily="49" charset="-120"/>
                <a:ea typeface="DFKai-SB" panose="03000509000000000000" pitchFamily="49" charset="-120"/>
                <a:cs typeface="Lora"/>
                <a:sym typeface="Lora"/>
              </a:rPr>
              <a:t>通常情況下</a:t>
            </a:r>
            <a:r>
              <a:rPr lang="zh-TW" altLang="en-US" sz="3600" dirty="0">
                <a:solidFill>
                  <a:schemeClr val="tx1"/>
                </a:solidFill>
                <a:latin typeface="DFKai-SB" panose="03000509000000000000" pitchFamily="49" charset="-120"/>
                <a:ea typeface="DFKai-SB" panose="03000509000000000000" pitchFamily="49" charset="-120"/>
                <a:cs typeface="Lora"/>
                <a:sym typeface="Lora"/>
              </a:rPr>
              <a:t>，當您首次使用應用程式，它會提示您設置應用程式。包括設置帳號及用戶偏好，這可能包括：</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57214" lvl="1">
              <a:lnSpc>
                <a:spcPct val="130000"/>
              </a:lnSpc>
              <a:buClr>
                <a:schemeClr val="dk2"/>
              </a:buClr>
              <a:buSzPct val="110000"/>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57214" lvl="1">
              <a:lnSpc>
                <a:spcPct val="130000"/>
              </a:lnSpc>
              <a:buClr>
                <a:schemeClr val="dk2"/>
              </a:buClr>
              <a:buSzPct val="110000"/>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通知偏好</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權限及限制偏好</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語言偏好</a:t>
            </a: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sp>
        <p:nvSpPr>
          <p:cNvPr id="4" name="Rectangle 3">
            <a:extLst>
              <a:ext uri="{FF2B5EF4-FFF2-40B4-BE49-F238E27FC236}">
                <a16:creationId xmlns:a16="http://schemas.microsoft.com/office/drawing/2014/main" id="{7ED81320-D334-4F36-AD0C-46D2EC88E64E}"/>
              </a:ext>
            </a:extLst>
          </p:cNvPr>
          <p:cNvSpPr/>
          <p:nvPr/>
        </p:nvSpPr>
        <p:spPr>
          <a:xfrm>
            <a:off x="1595335" y="6456600"/>
            <a:ext cx="3794812" cy="739330"/>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6131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6029433" cy="1290418"/>
          </a:xfrm>
          <a:prstGeom prst="rect">
            <a:avLst/>
          </a:prstGeom>
          <a:noFill/>
          <a:ln>
            <a:noFill/>
          </a:ln>
        </p:spPr>
        <p:txBody>
          <a:bodyPr spcFirstLastPara="1" wrap="square" lIns="0" tIns="0" rIns="0" bIns="0" anchor="t" anchorCtr="0">
            <a:noAutofit/>
          </a:bodyPr>
          <a:lstStyle/>
          <a:p>
            <a:pPr>
              <a:lnSpc>
                <a:spcPct val="110030"/>
              </a:lnSpc>
            </a:pPr>
            <a:r>
              <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rPr>
              <a:t>使用應用程式</a:t>
            </a:r>
            <a:r>
              <a:rPr lang="en-US" altLang="zh-TW" sz="7200" i="0" u="none" strike="noStrike" cap="none" dirty="0">
                <a:solidFill>
                  <a:srgbClr val="034092"/>
                </a:solidFill>
                <a:latin typeface="DFKai-SB" panose="03000509000000000000" pitchFamily="49" charset="-120"/>
                <a:ea typeface="DFKai-SB" panose="03000509000000000000" pitchFamily="49" charset="-120"/>
                <a:cs typeface="Lora"/>
                <a:sym typeface="Lora"/>
              </a:rPr>
              <a:t>: </a:t>
            </a:r>
            <a:r>
              <a:rPr lang="zh-TW" altLang="en-US" sz="7200" dirty="0">
                <a:solidFill>
                  <a:srgbClr val="034092"/>
                </a:solidFill>
                <a:latin typeface="DFKai-SB" panose="03000509000000000000" pitchFamily="49" charset="-120"/>
                <a:ea typeface="DFKai-SB" panose="03000509000000000000" pitchFamily="49" charset="-120"/>
                <a:cs typeface="Lora"/>
                <a:sym typeface="Lora"/>
              </a:rPr>
              <a:t>權限及限制偏好</a:t>
            </a:r>
            <a:endParaRPr lang="zh-TW" altLang="en-US"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078159" y="3842289"/>
            <a:ext cx="16029433" cy="6223531"/>
          </a:xfrm>
          <a:prstGeom prst="rect">
            <a:avLst/>
          </a:prstGeom>
          <a:noFill/>
          <a:ln>
            <a:noFill/>
          </a:ln>
        </p:spPr>
        <p:txBody>
          <a:bodyPr spcFirstLastPara="1" wrap="square" lIns="0" tIns="0" rIns="0" bIns="0" anchor="t" anchorCtr="0">
            <a:noAutofit/>
          </a:bodyPr>
          <a:lstStyle/>
          <a:p>
            <a:pPr marL="628714" lvl="1" indent="-571500">
              <a:lnSpc>
                <a:spcPct val="130000"/>
              </a:lnSpc>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在某些情況下</a:t>
            </a:r>
            <a:r>
              <a:rPr lang="zh-TW" altLang="en-US" sz="3600" dirty="0">
                <a:solidFill>
                  <a:schemeClr val="tx1"/>
                </a:solidFill>
                <a:latin typeface="DFKai-SB" panose="03000509000000000000" pitchFamily="49" charset="-120"/>
                <a:ea typeface="DFKai-SB" panose="03000509000000000000" pitchFamily="49" charset="-120"/>
                <a:cs typeface="Lora"/>
                <a:sym typeface="Lora"/>
              </a:rPr>
              <a:t>，應用程式可能需要存取您電話的特定功能以最佳地執行功能。例如：您的地圖應用程式可能會要求訪問您的位置信息，以顯示最佳路線。</a:t>
            </a:r>
            <a:br>
              <a:rPr lang="en-US" sz="3600" dirty="0">
                <a:solidFill>
                  <a:schemeClr val="tx1"/>
                </a:solidFill>
                <a:latin typeface="DFKai-SB" panose="03000509000000000000" pitchFamily="49" charset="-120"/>
                <a:ea typeface="DFKai-SB" panose="03000509000000000000" pitchFamily="49" charset="-120"/>
                <a:cs typeface="Lora"/>
                <a:sym typeface="Lora"/>
              </a:rPr>
            </a:b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當應用程式需要獲取權限時</a:t>
            </a:r>
            <a:r>
              <a:rPr lang="zh-TW" altLang="en-US" sz="3600" dirty="0">
                <a:solidFill>
                  <a:schemeClr val="tx1"/>
                </a:solidFill>
                <a:latin typeface="DFKai-SB" panose="03000509000000000000" pitchFamily="49" charset="-120"/>
                <a:ea typeface="DFKai-SB" panose="03000509000000000000" pitchFamily="49" charset="-120"/>
                <a:cs typeface="Lora"/>
                <a:sym typeface="Lora"/>
              </a:rPr>
              <a:t>，它會向您發送通知，您可以選擇允許或拒絕。</a:t>
            </a:r>
            <a:br>
              <a:rPr lang="en-US" sz="3600" dirty="0">
                <a:solidFill>
                  <a:schemeClr val="tx1"/>
                </a:solidFill>
                <a:latin typeface="DFKai-SB" panose="03000509000000000000" pitchFamily="49" charset="-120"/>
                <a:ea typeface="DFKai-SB" panose="03000509000000000000" pitchFamily="49" charset="-120"/>
                <a:cs typeface="Lora"/>
                <a:sym typeface="Lora"/>
              </a:rPr>
            </a:b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57214" lvl="1">
              <a:lnSpc>
                <a:spcPct val="150000"/>
              </a:lnSpc>
              <a:buClr>
                <a:schemeClr val="dk2"/>
              </a:buClr>
              <a:buSzPct val="110000"/>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50000"/>
              </a:lnSpc>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38776782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57" name="Google Shape;157;p18"/>
          <p:cNvSpPr txBox="1"/>
          <p:nvPr/>
        </p:nvSpPr>
        <p:spPr>
          <a:xfrm>
            <a:off x="1078159" y="3850817"/>
            <a:ext cx="16029433" cy="5299286"/>
          </a:xfrm>
          <a:prstGeom prst="rect">
            <a:avLst/>
          </a:prstGeom>
          <a:noFill/>
          <a:ln>
            <a:noFill/>
          </a:ln>
        </p:spPr>
        <p:txBody>
          <a:bodyPr spcFirstLastPara="1" wrap="square" lIns="0" tIns="0" rIns="0" bIns="0" anchor="t" anchorCtr="0">
            <a:noAutofit/>
          </a:bodyPr>
          <a:lstStyle/>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57214" lvl="1">
              <a:lnSpc>
                <a:spcPct val="150000"/>
              </a:lnSpc>
              <a:buClr>
                <a:schemeClr val="dk2"/>
              </a:buClr>
              <a:buSzPct val="110000"/>
            </a:pPr>
            <a:endParaRPr lang="en-US" sz="3600" dirty="0">
              <a:solidFill>
                <a:schemeClr val="tx1"/>
              </a:solidFill>
              <a:ea typeface="Lora"/>
              <a:cs typeface="Lora"/>
              <a:sym typeface="Lora"/>
            </a:endParaRPr>
          </a:p>
          <a:p>
            <a:pPr marL="628714" lvl="1" indent="-571500">
              <a:lnSpc>
                <a:spcPct val="15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p:txBody>
      </p:sp>
      <p:sp>
        <p:nvSpPr>
          <p:cNvPr id="4" name="Google Shape;149;p18">
            <a:extLst>
              <a:ext uri="{FF2B5EF4-FFF2-40B4-BE49-F238E27FC236}">
                <a16:creationId xmlns:a16="http://schemas.microsoft.com/office/drawing/2014/main" id="{A34A1033-AF89-4347-8F2B-7D9AC685975D}"/>
              </a:ext>
            </a:extLst>
          </p:cNvPr>
          <p:cNvSpPr txBox="1"/>
          <p:nvPr/>
        </p:nvSpPr>
        <p:spPr>
          <a:xfrm>
            <a:off x="1078160" y="1136898"/>
            <a:ext cx="16029433" cy="1290418"/>
          </a:xfrm>
          <a:prstGeom prst="rect">
            <a:avLst/>
          </a:prstGeom>
          <a:noFill/>
          <a:ln>
            <a:noFill/>
          </a:ln>
        </p:spPr>
        <p:txBody>
          <a:bodyPr spcFirstLastPara="1" wrap="square" lIns="0" tIns="0" rIns="0" bIns="0" anchor="t" anchorCtr="0">
            <a:noAutofit/>
          </a:bodyPr>
          <a:lstStyle/>
          <a:p>
            <a:pPr>
              <a:lnSpc>
                <a:spcPct val="110030"/>
              </a:lnSpc>
            </a:pPr>
            <a:r>
              <a:rPr lang="zh-TW" altLang="en-US" sz="6600" i="0" u="none" strike="noStrike" cap="none" dirty="0">
                <a:solidFill>
                  <a:srgbClr val="034092"/>
                </a:solidFill>
                <a:latin typeface="DFKai-SB" panose="03000509000000000000" pitchFamily="49" charset="-120"/>
                <a:ea typeface="DFKai-SB" panose="03000509000000000000" pitchFamily="49" charset="-120"/>
                <a:cs typeface="Lora"/>
                <a:sym typeface="Lora"/>
              </a:rPr>
              <a:t>使用應用程式</a:t>
            </a:r>
            <a:r>
              <a:rPr lang="en-US" altLang="zh-TW" sz="6600" i="0" u="none" strike="noStrike" cap="none" dirty="0">
                <a:solidFill>
                  <a:srgbClr val="034092"/>
                </a:solidFill>
                <a:latin typeface="DFKai-SB" panose="03000509000000000000" pitchFamily="49" charset="-120"/>
                <a:ea typeface="DFKai-SB" panose="03000509000000000000" pitchFamily="49" charset="-120"/>
                <a:cs typeface="Lora"/>
                <a:sym typeface="Lora"/>
              </a:rPr>
              <a:t>: </a:t>
            </a:r>
            <a:r>
              <a:rPr lang="zh-TW" altLang="en-US" sz="6600" dirty="0">
                <a:solidFill>
                  <a:srgbClr val="034092"/>
                </a:solidFill>
                <a:latin typeface="DFKai-SB" panose="03000509000000000000" pitchFamily="49" charset="-120"/>
                <a:ea typeface="DFKai-SB" panose="03000509000000000000" pitchFamily="49" charset="-120"/>
                <a:cs typeface="Lora"/>
                <a:sym typeface="Lora"/>
              </a:rPr>
              <a:t>權限及限制偏好</a:t>
            </a:r>
            <a:endParaRPr lang="zh-TW" altLang="en-US" sz="6600" i="0" u="none" strike="noStrike" cap="none" dirty="0">
              <a:solidFill>
                <a:srgbClr val="034092"/>
              </a:solidFill>
              <a:latin typeface="+mj-lt"/>
              <a:ea typeface="Lora"/>
              <a:cs typeface="Lora"/>
              <a:sym typeface="Lora"/>
            </a:endParaRPr>
          </a:p>
        </p:txBody>
      </p:sp>
      <p:pic>
        <p:nvPicPr>
          <p:cNvPr id="1026" name="Picture 2">
            <a:extLst>
              <a:ext uri="{FF2B5EF4-FFF2-40B4-BE49-F238E27FC236}">
                <a16:creationId xmlns:a16="http://schemas.microsoft.com/office/drawing/2014/main" id="{E337F03E-4A9C-4F4A-9CC2-369FB9E49A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10" t="21980" r="11860" b="20322"/>
          <a:stretch/>
        </p:blipFill>
        <p:spPr bwMode="auto">
          <a:xfrm>
            <a:off x="7132320" y="2583046"/>
            <a:ext cx="4438996" cy="73028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810BB88-49C1-8C1B-6CDF-546CC147B948}"/>
              </a:ext>
            </a:extLst>
          </p:cNvPr>
          <p:cNvSpPr txBox="1"/>
          <p:nvPr/>
        </p:nvSpPr>
        <p:spPr>
          <a:xfrm>
            <a:off x="11722463" y="7742469"/>
            <a:ext cx="2745705"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kumimoji="0" lang="en-US" sz="3600" b="1" i="0" strike="noStrike" kern="0" cap="none" spc="0" normalizeH="0" baseline="0" noProof="0" dirty="0" err="1">
                <a:ln>
                  <a:noFill/>
                </a:ln>
                <a:solidFill>
                  <a:srgbClr val="000000"/>
                </a:solidFill>
                <a:effectLst/>
                <a:uLnTx/>
                <a:uFillTx/>
                <a:latin typeface="DFKai-SB" panose="03000509000000000000" pitchFamily="49" charset="-120"/>
                <a:ea typeface="DFKai-SB" panose="03000509000000000000" pitchFamily="49" charset="-120"/>
                <a:sym typeface="Arial" panose="020B0604020202020204"/>
              </a:rPr>
              <a:t>僅允許一次</a:t>
            </a:r>
            <a:endParaRPr kumimoji="0" lang="en-US" sz="3600" b="1"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6" name="TextBox 5">
            <a:extLst>
              <a:ext uri="{FF2B5EF4-FFF2-40B4-BE49-F238E27FC236}">
                <a16:creationId xmlns:a16="http://schemas.microsoft.com/office/drawing/2014/main" id="{56800291-47CB-B58D-FA09-5E06CB3767D2}"/>
              </a:ext>
            </a:extLst>
          </p:cNvPr>
          <p:cNvSpPr txBox="1"/>
          <p:nvPr/>
        </p:nvSpPr>
        <p:spPr>
          <a:xfrm>
            <a:off x="11722463" y="8465516"/>
            <a:ext cx="3964905"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en-US" sz="3600" b="1" dirty="0" err="1">
                <a:solidFill>
                  <a:srgbClr val="000000"/>
                </a:solidFill>
                <a:latin typeface="DFKai-SB" panose="03000509000000000000" pitchFamily="49" charset="-120"/>
                <a:ea typeface="DFKai-SB" panose="03000509000000000000" pitchFamily="49" charset="-120"/>
              </a:rPr>
              <a:t>在使用地圖時允許</a:t>
            </a:r>
            <a:endParaRPr kumimoji="0" lang="en-US" sz="3600" b="1"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7" name="TextBox 6">
            <a:extLst>
              <a:ext uri="{FF2B5EF4-FFF2-40B4-BE49-F238E27FC236}">
                <a16:creationId xmlns:a16="http://schemas.microsoft.com/office/drawing/2014/main" id="{4DBF5D36-5233-926F-CC7F-069576DAA4A4}"/>
              </a:ext>
            </a:extLst>
          </p:cNvPr>
          <p:cNvSpPr txBox="1"/>
          <p:nvPr/>
        </p:nvSpPr>
        <p:spPr>
          <a:xfrm>
            <a:off x="11722463" y="9273937"/>
            <a:ext cx="1929627"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en-US" sz="3600" b="1" dirty="0" err="1">
                <a:solidFill>
                  <a:srgbClr val="000000"/>
                </a:solidFill>
                <a:latin typeface="DFKai-SB" panose="03000509000000000000" pitchFamily="49" charset="-120"/>
                <a:ea typeface="DFKai-SB" panose="03000509000000000000" pitchFamily="49" charset="-120"/>
              </a:rPr>
              <a:t>不允許</a:t>
            </a:r>
            <a:endParaRPr kumimoji="0" lang="en-US" sz="3600" b="1"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Tree>
    <p:extLst>
      <p:ext uri="{BB962C8B-B14F-4D97-AF65-F5344CB8AC3E}">
        <p14:creationId xmlns:p14="http://schemas.microsoft.com/office/powerpoint/2010/main" val="32991660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rPr>
              <a:t>使用應用程式</a:t>
            </a:r>
            <a:r>
              <a:rPr lang="en-US" altLang="zh-TW" sz="7200" i="0" u="none" strike="noStrike" cap="none" dirty="0">
                <a:solidFill>
                  <a:srgbClr val="034092"/>
                </a:solidFill>
                <a:latin typeface="DFKai-SB" panose="03000509000000000000" pitchFamily="49" charset="-120"/>
                <a:ea typeface="DFKai-SB" panose="03000509000000000000" pitchFamily="49" charset="-120"/>
                <a:cs typeface="Lora"/>
                <a:sym typeface="Lora"/>
              </a:rPr>
              <a:t>: </a:t>
            </a:r>
            <a:r>
              <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rPr>
              <a:t>設置您的應用程式</a:t>
            </a:r>
          </a:p>
        </p:txBody>
      </p:sp>
      <p:sp>
        <p:nvSpPr>
          <p:cNvPr id="157" name="Google Shape;157;p18"/>
          <p:cNvSpPr txBox="1"/>
          <p:nvPr/>
        </p:nvSpPr>
        <p:spPr>
          <a:xfrm>
            <a:off x="1078160" y="2784775"/>
            <a:ext cx="16029433" cy="6542105"/>
          </a:xfrm>
          <a:prstGeom prst="rect">
            <a:avLst/>
          </a:prstGeom>
          <a:noFill/>
          <a:ln>
            <a:noFill/>
          </a:ln>
        </p:spPr>
        <p:txBody>
          <a:bodyPr spcFirstLastPara="1" wrap="square" lIns="0" tIns="0" rIns="0" bIns="0" anchor="t" anchorCtr="0">
            <a:noAutofit/>
          </a:bodyPr>
          <a:lstStyle/>
          <a:p>
            <a:pPr marL="57214" lvl="1">
              <a:lnSpc>
                <a:spcPct val="130000"/>
              </a:lnSpc>
              <a:buClr>
                <a:schemeClr val="dk2"/>
              </a:buClr>
              <a:buSzPct val="110000"/>
            </a:pPr>
            <a:r>
              <a:rPr lang="en-US" sz="3600" dirty="0" err="1">
                <a:solidFill>
                  <a:schemeClr val="tx1"/>
                </a:solidFill>
                <a:latin typeface="DFKai-SB" panose="03000509000000000000" pitchFamily="49" charset="-120"/>
                <a:ea typeface="DFKai-SB" panose="03000509000000000000" pitchFamily="49" charset="-120"/>
                <a:cs typeface="Lora"/>
                <a:sym typeface="Lora"/>
              </a:rPr>
              <a:t>通常情況下</a:t>
            </a:r>
            <a:r>
              <a:rPr lang="zh-TW" altLang="en-US" sz="3600" dirty="0">
                <a:solidFill>
                  <a:schemeClr val="tx1"/>
                </a:solidFill>
                <a:latin typeface="DFKai-SB" panose="03000509000000000000" pitchFamily="49" charset="-120"/>
                <a:ea typeface="DFKai-SB" panose="03000509000000000000" pitchFamily="49" charset="-120"/>
                <a:cs typeface="Lora"/>
                <a:sym typeface="Lora"/>
              </a:rPr>
              <a:t>，當您首次使用應用程式，它會提示您設置應用程式。包括設置帳號及用戶偏好，這可能包括：</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57214" lvl="1">
              <a:lnSpc>
                <a:spcPct val="130000"/>
              </a:lnSpc>
              <a:buClr>
                <a:schemeClr val="dk2"/>
              </a:buClr>
              <a:buSzPct val="110000"/>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57214" lvl="1">
              <a:lnSpc>
                <a:spcPct val="130000"/>
              </a:lnSpc>
              <a:buClr>
                <a:schemeClr val="dk2"/>
              </a:buClr>
              <a:buSzPct val="110000"/>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通知偏好</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權限及限制偏好</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語言偏好</a:t>
            </a: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sp>
        <p:nvSpPr>
          <p:cNvPr id="4" name="Rectangle 3">
            <a:extLst>
              <a:ext uri="{FF2B5EF4-FFF2-40B4-BE49-F238E27FC236}">
                <a16:creationId xmlns:a16="http://schemas.microsoft.com/office/drawing/2014/main" id="{7ED81320-D334-4F36-AD0C-46D2EC88E64E}"/>
              </a:ext>
            </a:extLst>
          </p:cNvPr>
          <p:cNvSpPr/>
          <p:nvPr/>
        </p:nvSpPr>
        <p:spPr>
          <a:xfrm>
            <a:off x="1595336" y="7164306"/>
            <a:ext cx="2286853" cy="661481"/>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323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rPr>
              <a:t>使用應用程式</a:t>
            </a:r>
            <a:r>
              <a:rPr lang="en-US" altLang="zh-TW" sz="7200" i="0" u="none" strike="noStrike" cap="none" dirty="0">
                <a:solidFill>
                  <a:srgbClr val="034092"/>
                </a:solidFill>
                <a:latin typeface="DFKai-SB" panose="03000509000000000000" pitchFamily="49" charset="-120"/>
                <a:ea typeface="DFKai-SB" panose="03000509000000000000" pitchFamily="49" charset="-120"/>
                <a:cs typeface="Lora"/>
                <a:sym typeface="Lora"/>
              </a:rPr>
              <a:t>: </a:t>
            </a:r>
            <a:r>
              <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rPr>
              <a:t>語言偏好</a:t>
            </a:r>
          </a:p>
        </p:txBody>
      </p:sp>
      <p:sp>
        <p:nvSpPr>
          <p:cNvPr id="157" name="Google Shape;157;p18"/>
          <p:cNvSpPr txBox="1"/>
          <p:nvPr/>
        </p:nvSpPr>
        <p:spPr>
          <a:xfrm>
            <a:off x="1078160" y="2784775"/>
            <a:ext cx="16029433" cy="6542105"/>
          </a:xfrm>
          <a:prstGeom prst="rect">
            <a:avLst/>
          </a:prstGeom>
          <a:noFill/>
          <a:ln>
            <a:noFill/>
          </a:ln>
        </p:spPr>
        <p:txBody>
          <a:bodyPr spcFirstLastPara="1" wrap="square" lIns="0" tIns="0" rIns="0" bIns="0" anchor="t" anchorCtr="0">
            <a:noAutofit/>
          </a:bodyPr>
          <a:lstStyle/>
          <a:p>
            <a:pPr marL="628714" lvl="1" indent="-571500">
              <a:lnSpc>
                <a:spcPct val="130000"/>
              </a:lnSpc>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很多應用程式也支持多種語言</a:t>
            </a:r>
            <a:r>
              <a:rPr lang="zh-TW" altLang="en-US" sz="3600" dirty="0">
                <a:solidFill>
                  <a:schemeClr val="tx1"/>
                </a:solidFill>
                <a:latin typeface="DFKai-SB" panose="03000509000000000000" pitchFamily="49" charset="-120"/>
                <a:ea typeface="DFKai-SB" panose="03000509000000000000" pitchFamily="49" charset="-120"/>
                <a:cs typeface="Lora"/>
                <a:sym typeface="Lora"/>
              </a:rPr>
              <a:t>。</a:t>
            </a:r>
            <a:br>
              <a:rPr lang="en-US" sz="3600" dirty="0">
                <a:solidFill>
                  <a:schemeClr val="tx1"/>
                </a:solidFill>
                <a:latin typeface="DFKai-SB" panose="03000509000000000000" pitchFamily="49" charset="-120"/>
                <a:ea typeface="DFKai-SB" panose="03000509000000000000" pitchFamily="49" charset="-120"/>
                <a:cs typeface="Lora"/>
                <a:sym typeface="Lora"/>
              </a:rPr>
            </a:b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要檢查您使用的應用程式是否支持多種語言</a:t>
            </a:r>
            <a:r>
              <a:rPr lang="zh-TW" altLang="en-US" sz="3600" dirty="0">
                <a:solidFill>
                  <a:schemeClr val="tx1"/>
                </a:solidFill>
                <a:latin typeface="DFKai-SB" panose="03000509000000000000" pitchFamily="49" charset="-120"/>
                <a:ea typeface="DFKai-SB" panose="03000509000000000000" pitchFamily="49" charset="-120"/>
                <a:cs typeface="Lora"/>
                <a:sym typeface="Lora"/>
              </a:rPr>
              <a:t>，您可以打開應用程式並進入設定以檢查有否語言選項。</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50000"/>
              </a:lnSpc>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21809513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rPr>
              <a:t>使用應用程式</a:t>
            </a:r>
            <a:r>
              <a:rPr lang="en-US" altLang="zh-TW" sz="7200" i="0" u="none" strike="noStrike" cap="none" dirty="0">
                <a:solidFill>
                  <a:srgbClr val="034092"/>
                </a:solidFill>
                <a:latin typeface="DFKai-SB" panose="03000509000000000000" pitchFamily="49" charset="-120"/>
                <a:ea typeface="DFKai-SB" panose="03000509000000000000" pitchFamily="49" charset="-120"/>
                <a:cs typeface="Lora"/>
                <a:sym typeface="Lora"/>
              </a:rPr>
              <a:t>: </a:t>
            </a:r>
            <a:r>
              <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rPr>
              <a:t>語言偏好</a:t>
            </a:r>
          </a:p>
        </p:txBody>
      </p:sp>
      <p:sp>
        <p:nvSpPr>
          <p:cNvPr id="157" name="Google Shape;157;p18"/>
          <p:cNvSpPr txBox="1"/>
          <p:nvPr/>
        </p:nvSpPr>
        <p:spPr>
          <a:xfrm>
            <a:off x="-4611193" y="3212792"/>
            <a:ext cx="16029433" cy="6542105"/>
          </a:xfrm>
          <a:prstGeom prst="rect">
            <a:avLst/>
          </a:prstGeom>
          <a:noFill/>
          <a:ln>
            <a:noFill/>
          </a:ln>
        </p:spPr>
        <p:txBody>
          <a:bodyPr spcFirstLastPara="1" wrap="square" lIns="0" tIns="0" rIns="0" bIns="0" anchor="t" anchorCtr="0">
            <a:noAutofit/>
          </a:bodyPr>
          <a:lstStyle/>
          <a:p>
            <a:pPr marL="57214" lvl="1">
              <a:lnSpc>
                <a:spcPct val="150000"/>
              </a:lnSpc>
              <a:buClr>
                <a:schemeClr val="dk2"/>
              </a:buClr>
              <a:buSzPct val="110000"/>
            </a:pPr>
            <a:endParaRPr lang="en-US" sz="3600" dirty="0">
              <a:solidFill>
                <a:schemeClr val="tx1"/>
              </a:solidFill>
              <a:ea typeface="Lora"/>
              <a:cs typeface="Lora"/>
              <a:sym typeface="Lora"/>
            </a:endParaRPr>
          </a:p>
          <a:p>
            <a:pPr marL="628714" lvl="1" indent="-571500">
              <a:lnSpc>
                <a:spcPct val="15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p:txBody>
      </p:sp>
      <p:sp>
        <p:nvSpPr>
          <p:cNvPr id="5" name="Rectangle 4">
            <a:extLst>
              <a:ext uri="{FF2B5EF4-FFF2-40B4-BE49-F238E27FC236}">
                <a16:creationId xmlns:a16="http://schemas.microsoft.com/office/drawing/2014/main" id="{C673131D-D3D7-4BAF-B6E5-D4214CC6F7C7}"/>
              </a:ext>
            </a:extLst>
          </p:cNvPr>
          <p:cNvSpPr/>
          <p:nvPr/>
        </p:nvSpPr>
        <p:spPr>
          <a:xfrm>
            <a:off x="14035482" y="6814092"/>
            <a:ext cx="1994457" cy="307777"/>
          </a:xfrm>
          <a:prstGeom prst="rect">
            <a:avLst/>
          </a:prstGeom>
        </p:spPr>
        <p:txBody>
          <a:bodyPr wrap="none">
            <a:spAutoFit/>
          </a:bodyPr>
          <a:lstStyle/>
          <a:p>
            <a:r>
              <a:rPr lang="en-US">
                <a:solidFill>
                  <a:schemeClr val="bg1">
                    <a:lumMod val="95000"/>
                  </a:schemeClr>
                </a:solidFill>
              </a:rPr>
              <a:t>(Author unknown, n.d.)</a:t>
            </a:r>
          </a:p>
        </p:txBody>
      </p:sp>
      <p:grpSp>
        <p:nvGrpSpPr>
          <p:cNvPr id="4" name="Group 3">
            <a:extLst>
              <a:ext uri="{FF2B5EF4-FFF2-40B4-BE49-F238E27FC236}">
                <a16:creationId xmlns:a16="http://schemas.microsoft.com/office/drawing/2014/main" id="{FEB1AAC0-E706-4C4D-9E37-A217AC10A514}"/>
              </a:ext>
            </a:extLst>
          </p:cNvPr>
          <p:cNvGrpSpPr/>
          <p:nvPr/>
        </p:nvGrpSpPr>
        <p:grpSpPr>
          <a:xfrm>
            <a:off x="526535" y="2634835"/>
            <a:ext cx="17453189" cy="7030081"/>
            <a:chOff x="526535" y="2634835"/>
            <a:chExt cx="17453189" cy="7030081"/>
          </a:xfrm>
        </p:grpSpPr>
        <p:pic>
          <p:nvPicPr>
            <p:cNvPr id="13314" name="Picture 2" descr="Image">
              <a:extLst>
                <a:ext uri="{FF2B5EF4-FFF2-40B4-BE49-F238E27FC236}">
                  <a16:creationId xmlns:a16="http://schemas.microsoft.com/office/drawing/2014/main" id="{50959109-8339-4BCF-A39C-90C32F0A19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3102"/>
            <a:stretch/>
          </p:blipFill>
          <p:spPr bwMode="auto">
            <a:xfrm>
              <a:off x="526535" y="2700044"/>
              <a:ext cx="5653935" cy="6964872"/>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
              <a:extLst>
                <a:ext uri="{FF2B5EF4-FFF2-40B4-BE49-F238E27FC236}">
                  <a16:creationId xmlns:a16="http://schemas.microsoft.com/office/drawing/2014/main" id="{9C018506-B748-431B-B63D-7BCC299219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1" r="-1013" b="39094"/>
            <a:stretch/>
          </p:blipFill>
          <p:spPr bwMode="auto">
            <a:xfrm>
              <a:off x="12643983" y="2634835"/>
              <a:ext cx="5335741" cy="696532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7C0B65FC-DC1D-41A1-9E56-F3820C6DECC5}"/>
                </a:ext>
              </a:extLst>
            </p:cNvPr>
            <p:cNvGrpSpPr/>
            <p:nvPr/>
          </p:nvGrpSpPr>
          <p:grpSpPr>
            <a:xfrm>
              <a:off x="6545077" y="2699588"/>
              <a:ext cx="5734299" cy="6835365"/>
              <a:chOff x="7119323" y="2506603"/>
              <a:chExt cx="5734299" cy="6835365"/>
            </a:xfrm>
          </p:grpSpPr>
          <p:pic>
            <p:nvPicPr>
              <p:cNvPr id="13316" name="Picture 4" descr="Image">
                <a:extLst>
                  <a:ext uri="{FF2B5EF4-FFF2-40B4-BE49-F238E27FC236}">
                    <a16:creationId xmlns:a16="http://schemas.microsoft.com/office/drawing/2014/main" id="{0ECC58F1-3FA4-41AE-9056-31F183661C9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 r="-1423" b="61649"/>
              <a:stretch/>
            </p:blipFill>
            <p:spPr bwMode="auto">
              <a:xfrm>
                <a:off x="7119323" y="2506603"/>
                <a:ext cx="5734299" cy="46945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a:extLst>
                  <a:ext uri="{FF2B5EF4-FFF2-40B4-BE49-F238E27FC236}">
                    <a16:creationId xmlns:a16="http://schemas.microsoft.com/office/drawing/2014/main" id="{83F527DE-065B-43A4-8A4B-E98BF6A629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 t="57312" r="218" b="27498"/>
              <a:stretch/>
            </p:blipFill>
            <p:spPr bwMode="auto">
              <a:xfrm>
                <a:off x="7119323" y="7482606"/>
                <a:ext cx="5641503" cy="1859362"/>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a:extLst>
                <a:ext uri="{FF2B5EF4-FFF2-40B4-BE49-F238E27FC236}">
                  <a16:creationId xmlns:a16="http://schemas.microsoft.com/office/drawing/2014/main" id="{01151EA5-9FCD-42E3-808D-AC368EF52B43}"/>
                </a:ext>
              </a:extLst>
            </p:cNvPr>
            <p:cNvSpPr/>
            <p:nvPr/>
          </p:nvSpPr>
          <p:spPr>
            <a:xfrm>
              <a:off x="535281" y="8248571"/>
              <a:ext cx="4844373" cy="713402"/>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9F2D0B-9FEB-4DA5-BA2F-9BF74A2584E6}"/>
                </a:ext>
              </a:extLst>
            </p:cNvPr>
            <p:cNvSpPr/>
            <p:nvPr/>
          </p:nvSpPr>
          <p:spPr>
            <a:xfrm>
              <a:off x="6673318" y="8274471"/>
              <a:ext cx="4844373" cy="713402"/>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26DA39-F2B8-4AB6-98AE-56FDD1708989}"/>
                </a:ext>
              </a:extLst>
            </p:cNvPr>
            <p:cNvSpPr/>
            <p:nvPr/>
          </p:nvSpPr>
          <p:spPr>
            <a:xfrm>
              <a:off x="12736779" y="3979098"/>
              <a:ext cx="5144974" cy="651268"/>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BD25A25B-B432-62A8-019D-E26201E7F9CE}"/>
              </a:ext>
            </a:extLst>
          </p:cNvPr>
          <p:cNvSpPr txBox="1"/>
          <p:nvPr/>
        </p:nvSpPr>
        <p:spPr>
          <a:xfrm>
            <a:off x="2581579" y="8241445"/>
            <a:ext cx="1284089"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en-US" sz="3600" b="1" dirty="0" err="1">
                <a:solidFill>
                  <a:srgbClr val="000000"/>
                </a:solidFill>
                <a:latin typeface="DFKai-SB" panose="03000509000000000000" pitchFamily="49" charset="-120"/>
                <a:ea typeface="DFKai-SB" panose="03000509000000000000" pitchFamily="49" charset="-120"/>
              </a:rPr>
              <a:t>設定</a:t>
            </a:r>
            <a:endParaRPr kumimoji="0" lang="en-US" sz="3600" b="1"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6" name="TextBox 5">
            <a:extLst>
              <a:ext uri="{FF2B5EF4-FFF2-40B4-BE49-F238E27FC236}">
                <a16:creationId xmlns:a16="http://schemas.microsoft.com/office/drawing/2014/main" id="{5F96CA7F-E0DF-2F79-1426-E35956DB4B0B}"/>
              </a:ext>
            </a:extLst>
          </p:cNvPr>
          <p:cNvSpPr txBox="1"/>
          <p:nvPr/>
        </p:nvSpPr>
        <p:spPr>
          <a:xfrm>
            <a:off x="8159668" y="8274471"/>
            <a:ext cx="1252558"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en-US" sz="3600" b="1" dirty="0" err="1">
                <a:solidFill>
                  <a:srgbClr val="000000"/>
                </a:solidFill>
                <a:latin typeface="DFKai-SB" panose="03000509000000000000" pitchFamily="49" charset="-120"/>
                <a:ea typeface="DFKai-SB" panose="03000509000000000000" pitchFamily="49" charset="-120"/>
              </a:rPr>
              <a:t>語言</a:t>
            </a:r>
            <a:endParaRPr kumimoji="0" lang="en-US" sz="3600" b="1"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7" name="TextBox 6">
            <a:extLst>
              <a:ext uri="{FF2B5EF4-FFF2-40B4-BE49-F238E27FC236}">
                <a16:creationId xmlns:a16="http://schemas.microsoft.com/office/drawing/2014/main" id="{40AA70DB-DBA6-A779-53B6-F2BAC17C6706}"/>
              </a:ext>
            </a:extLst>
          </p:cNvPr>
          <p:cNvSpPr txBox="1"/>
          <p:nvPr/>
        </p:nvSpPr>
        <p:spPr>
          <a:xfrm>
            <a:off x="13850583" y="3979098"/>
            <a:ext cx="1182127"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kumimoji="0" lang="en-US" sz="3600" b="1" i="0" strike="noStrike" kern="0" cap="none" spc="0" normalizeH="0" baseline="0" noProof="0" dirty="0" err="1">
                <a:ln>
                  <a:noFill/>
                </a:ln>
                <a:solidFill>
                  <a:srgbClr val="000000"/>
                </a:solidFill>
                <a:effectLst/>
                <a:uLnTx/>
                <a:uFillTx/>
                <a:latin typeface="DFKai-SB" panose="03000509000000000000" pitchFamily="49" charset="-120"/>
                <a:ea typeface="DFKai-SB" panose="03000509000000000000" pitchFamily="49" charset="-120"/>
                <a:sym typeface="Arial" panose="020B0604020202020204"/>
              </a:rPr>
              <a:t>英文</a:t>
            </a:r>
            <a:endParaRPr kumimoji="0" lang="en-US" sz="3600" b="1"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Tree>
    <p:extLst>
      <p:ext uri="{BB962C8B-B14F-4D97-AF65-F5344CB8AC3E}">
        <p14:creationId xmlns:p14="http://schemas.microsoft.com/office/powerpoint/2010/main" val="27340269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506030" y="1061206"/>
            <a:ext cx="15900821" cy="5040336"/>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r>
              <a:rPr lang="en-US" sz="7000" b="1" dirty="0" err="1">
                <a:solidFill>
                  <a:schemeClr val="bg1"/>
                </a:solidFill>
                <a:latin typeface="DFKai-SB" panose="03000509000000000000" pitchFamily="49" charset="-120"/>
                <a:ea typeface="DFKai-SB" panose="03000509000000000000" pitchFamily="49" charset="-120"/>
                <a:sym typeface="Lora"/>
              </a:rPr>
              <a:t>卸載應用程式</a:t>
            </a:r>
            <a:endParaRPr sz="7000" b="1" dirty="0">
              <a:solidFill>
                <a:schemeClr val="bg1"/>
              </a:solidFill>
              <a:latin typeface="DFKai-SB" panose="03000509000000000000" pitchFamily="49" charset="-120"/>
              <a:ea typeface="DFKai-SB" panose="03000509000000000000" pitchFamily="49" charset="-120"/>
            </a:endParaRPr>
          </a:p>
        </p:txBody>
      </p:sp>
    </p:spTree>
    <p:extLst>
      <p:ext uri="{BB962C8B-B14F-4D97-AF65-F5344CB8AC3E}">
        <p14:creationId xmlns:p14="http://schemas.microsoft.com/office/powerpoint/2010/main" val="2081113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r>
              <a:rPr lang="zh-TW" altLang="en-US" sz="7200" dirty="0">
                <a:solidFill>
                  <a:schemeClr val="bg2"/>
                </a:solidFill>
                <a:latin typeface="DFKai-SB" panose="03000509000000000000" pitchFamily="49" charset="-120"/>
                <a:ea typeface="DFKai-SB" panose="03000509000000000000" pitchFamily="49" charset="-120"/>
                <a:sym typeface="Lora"/>
              </a:rPr>
              <a:t>卸載應用程式</a:t>
            </a:r>
            <a:endParaRPr lang="zh-TW" altLang="en-US" sz="7200" dirty="0">
              <a:solidFill>
                <a:schemeClr val="bg2"/>
              </a:solidFill>
              <a:latin typeface="DFKai-SB" panose="03000509000000000000" pitchFamily="49" charset="-120"/>
              <a:ea typeface="DFKai-SB" panose="03000509000000000000" pitchFamily="49" charset="-120"/>
            </a:endParaRPr>
          </a:p>
        </p:txBody>
      </p:sp>
      <p:sp>
        <p:nvSpPr>
          <p:cNvPr id="157" name="Google Shape;157;p18"/>
          <p:cNvSpPr txBox="1"/>
          <p:nvPr/>
        </p:nvSpPr>
        <p:spPr>
          <a:xfrm>
            <a:off x="1078161" y="4056611"/>
            <a:ext cx="10277024" cy="5270269"/>
          </a:xfrm>
          <a:prstGeom prst="rect">
            <a:avLst/>
          </a:prstGeom>
          <a:noFill/>
          <a:ln>
            <a:noFill/>
          </a:ln>
        </p:spPr>
        <p:txBody>
          <a:bodyPr spcFirstLastPara="1" wrap="square" lIns="0" tIns="0" rIns="0" bIns="0" anchor="t" anchorCtr="0">
            <a:noAutofit/>
          </a:bodyPr>
          <a:lstStyle/>
          <a:p>
            <a:pPr marL="57214" lvl="1">
              <a:lnSpc>
                <a:spcPct val="130000"/>
              </a:lnSpc>
              <a:buClr>
                <a:schemeClr val="dk2"/>
              </a:buClr>
              <a:buSzPct val="110000"/>
            </a:pPr>
            <a:r>
              <a:rPr lang="en-US" sz="3600" dirty="0" err="1">
                <a:solidFill>
                  <a:schemeClr val="tx1"/>
                </a:solidFill>
                <a:latin typeface="DFKai-SB" panose="03000509000000000000" pitchFamily="49" charset="-120"/>
                <a:ea typeface="DFKai-SB" panose="03000509000000000000" pitchFamily="49" charset="-120"/>
                <a:cs typeface="Lora"/>
                <a:sym typeface="Lora"/>
              </a:rPr>
              <a:t>要卸載應用程式</a:t>
            </a:r>
            <a:r>
              <a:rPr lang="zh-TW" altLang="en-US" sz="3600" dirty="0">
                <a:solidFill>
                  <a:schemeClr val="tx1"/>
                </a:solidFill>
                <a:latin typeface="DFKai-SB" panose="03000509000000000000" pitchFamily="49" charset="-120"/>
                <a:ea typeface="DFKai-SB" panose="03000509000000000000" pitchFamily="49" charset="-120"/>
                <a:cs typeface="Lora"/>
                <a:sym typeface="Lora"/>
              </a:rPr>
              <a:t>，請按住應用程式的圖標，直到出現選項列表。</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57214" lvl="1">
              <a:lnSpc>
                <a:spcPct val="130000"/>
              </a:lnSpc>
              <a:buClr>
                <a:schemeClr val="dk2"/>
              </a:buClr>
              <a:buSzPct val="110000"/>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57214" lvl="1">
              <a:lnSpc>
                <a:spcPct val="130000"/>
              </a:lnSpc>
              <a:buClr>
                <a:schemeClr val="dk2"/>
              </a:buClr>
              <a:buSzPct val="110000"/>
            </a:pPr>
            <a:r>
              <a:rPr lang="en-US" sz="3600" dirty="0" err="1">
                <a:solidFill>
                  <a:schemeClr val="tx1"/>
                </a:solidFill>
                <a:latin typeface="DFKai-SB" panose="03000509000000000000" pitchFamily="49" charset="-120"/>
                <a:ea typeface="DFKai-SB" panose="03000509000000000000" pitchFamily="49" charset="-120"/>
                <a:cs typeface="Lora"/>
                <a:sym typeface="Lora"/>
              </a:rPr>
              <a:t>然後點擊</a:t>
            </a:r>
            <a:r>
              <a:rPr lang="zh-TW" altLang="en-US" sz="3600" dirty="0">
                <a:solidFill>
                  <a:schemeClr val="tx1"/>
                </a:solidFill>
                <a:latin typeface="DFKai-SB" panose="03000509000000000000" pitchFamily="49" charset="-120"/>
                <a:ea typeface="DFKai-SB" panose="03000509000000000000" pitchFamily="49" charset="-120"/>
                <a:cs typeface="Lora"/>
                <a:sym typeface="Lora"/>
              </a:rPr>
              <a:t>「刪除 </a:t>
            </a:r>
            <a:r>
              <a:rPr lang="en-US" altLang="zh-TW" sz="3600" dirty="0">
                <a:solidFill>
                  <a:schemeClr val="tx1"/>
                </a:solidFill>
                <a:latin typeface="DFKai-SB" panose="03000509000000000000" pitchFamily="49" charset="-120"/>
                <a:ea typeface="DFKai-SB" panose="03000509000000000000" pitchFamily="49" charset="-120"/>
                <a:cs typeface="Lora"/>
                <a:sym typeface="Lora"/>
              </a:rPr>
              <a:t>App</a:t>
            </a:r>
            <a:r>
              <a:rPr lang="zh-TW" altLang="en-US" sz="3600" dirty="0">
                <a:solidFill>
                  <a:schemeClr val="tx1"/>
                </a:solidFill>
                <a:latin typeface="DFKai-SB" panose="03000509000000000000" pitchFamily="49" charset="-120"/>
                <a:ea typeface="DFKai-SB" panose="03000509000000000000" pitchFamily="49" charset="-120"/>
                <a:cs typeface="Lora"/>
                <a:sym typeface="Lora"/>
              </a:rPr>
              <a:t>」。</a:t>
            </a: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pic>
        <p:nvPicPr>
          <p:cNvPr id="5" name="Picture 10" descr="Image">
            <a:extLst>
              <a:ext uri="{FF2B5EF4-FFF2-40B4-BE49-F238E27FC236}">
                <a16:creationId xmlns:a16="http://schemas.microsoft.com/office/drawing/2014/main" id="{893F50B5-7A92-4BDE-8806-1E448838E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1723" y="1445967"/>
            <a:ext cx="3808546" cy="82457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142DC1E-ABAB-423A-8F46-936C614D3E7F}"/>
              </a:ext>
            </a:extLst>
          </p:cNvPr>
          <p:cNvSpPr txBox="1"/>
          <p:nvPr/>
        </p:nvSpPr>
        <p:spPr>
          <a:xfrm>
            <a:off x="12877801" y="4800600"/>
            <a:ext cx="2800349" cy="2514600"/>
          </a:xfrm>
          <a:prstGeom prst="rect">
            <a:avLst/>
          </a:prstGeom>
          <a:noFill/>
          <a:ln w="76200">
            <a:solidFill>
              <a:srgbClr val="FF0000"/>
            </a:solidFill>
          </a:ln>
        </p:spPr>
        <p:txBody>
          <a:bodyPr wrap="square" rtlCol="0">
            <a:spAutoFit/>
          </a:bodyPr>
          <a:lstStyle/>
          <a:p>
            <a:endParaRPr lang="en-US" dirty="0"/>
          </a:p>
        </p:txBody>
      </p:sp>
      <p:sp>
        <p:nvSpPr>
          <p:cNvPr id="7" name="Arrow: Right 6">
            <a:extLst>
              <a:ext uri="{FF2B5EF4-FFF2-40B4-BE49-F238E27FC236}">
                <a16:creationId xmlns:a16="http://schemas.microsoft.com/office/drawing/2014/main" id="{9E448EBD-9DDA-4A96-B432-5CD69ADCD60F}"/>
              </a:ext>
            </a:extLst>
          </p:cNvPr>
          <p:cNvSpPr/>
          <p:nvPr/>
        </p:nvSpPr>
        <p:spPr>
          <a:xfrm>
            <a:off x="10761333" y="5354015"/>
            <a:ext cx="1752600" cy="12904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54142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r>
              <a:rPr lang="zh-TW" altLang="en-US" sz="7200" dirty="0">
                <a:solidFill>
                  <a:schemeClr val="bg2"/>
                </a:solidFill>
                <a:latin typeface="DFKai-SB" panose="03000509000000000000" pitchFamily="49" charset="-120"/>
                <a:ea typeface="DFKai-SB" panose="03000509000000000000" pitchFamily="49" charset="-120"/>
                <a:sym typeface="Lora"/>
              </a:rPr>
              <a:t>如何卸載應用程式</a:t>
            </a:r>
            <a:endParaRPr lang="zh-TW" altLang="en-US" sz="7200" dirty="0">
              <a:solidFill>
                <a:schemeClr val="bg2"/>
              </a:solidFill>
              <a:latin typeface="DFKai-SB" panose="03000509000000000000" pitchFamily="49" charset="-120"/>
              <a:ea typeface="DFKai-SB" panose="03000509000000000000" pitchFamily="49" charset="-120"/>
            </a:endParaRPr>
          </a:p>
        </p:txBody>
      </p:sp>
      <p:sp>
        <p:nvSpPr>
          <p:cNvPr id="157" name="Google Shape;157;p18"/>
          <p:cNvSpPr txBox="1"/>
          <p:nvPr/>
        </p:nvSpPr>
        <p:spPr>
          <a:xfrm>
            <a:off x="1078160" y="3599424"/>
            <a:ext cx="9678509" cy="4813058"/>
          </a:xfrm>
          <a:prstGeom prst="rect">
            <a:avLst/>
          </a:prstGeom>
          <a:noFill/>
          <a:ln>
            <a:noFill/>
          </a:ln>
        </p:spPr>
        <p:txBody>
          <a:bodyPr spcFirstLastPara="1" wrap="square" lIns="0" tIns="0" rIns="0" bIns="0" anchor="t" anchorCtr="0">
            <a:noAutofit/>
          </a:bodyPr>
          <a:lstStyle/>
          <a:p>
            <a:pPr marL="57214" lvl="1">
              <a:lnSpc>
                <a:spcPct val="130000"/>
              </a:lnSpc>
              <a:buClr>
                <a:schemeClr val="dk2"/>
              </a:buClr>
              <a:buSzPct val="110000"/>
            </a:pPr>
            <a:r>
              <a:rPr lang="en-US" sz="3600" dirty="0" err="1">
                <a:solidFill>
                  <a:schemeClr val="tx1"/>
                </a:solidFill>
                <a:latin typeface="DFKai-SB" panose="03000509000000000000" pitchFamily="49" charset="-120"/>
                <a:ea typeface="DFKai-SB" panose="03000509000000000000" pitchFamily="49" charset="-120"/>
                <a:cs typeface="Lora"/>
                <a:sym typeface="Lora"/>
              </a:rPr>
              <a:t>您的電話將提示您確認卸載</a:t>
            </a:r>
            <a:r>
              <a:rPr lang="zh-TW" altLang="en-US" sz="3600" dirty="0">
                <a:solidFill>
                  <a:schemeClr val="tx1"/>
                </a:solidFill>
                <a:latin typeface="DFKai-SB" panose="03000509000000000000" pitchFamily="49" charset="-120"/>
                <a:ea typeface="DFKai-SB" panose="03000509000000000000" pitchFamily="49" charset="-120"/>
                <a:cs typeface="Lora"/>
                <a:sym typeface="Lora"/>
              </a:rPr>
              <a:t>，要繼續，請選擇「刪除」。</a:t>
            </a:r>
            <a:endParaRPr lang="en-CA" altLang="zh-TW" sz="3600" dirty="0">
              <a:solidFill>
                <a:schemeClr val="tx1"/>
              </a:solidFill>
              <a:latin typeface="DFKai-SB" panose="03000509000000000000" pitchFamily="49" charset="-120"/>
              <a:ea typeface="DFKai-SB" panose="03000509000000000000" pitchFamily="49" charset="-120"/>
              <a:cs typeface="Lora"/>
              <a:sym typeface="Lora"/>
            </a:endParaRPr>
          </a:p>
          <a:p>
            <a:pPr marL="57214" lvl="1">
              <a:lnSpc>
                <a:spcPct val="130000"/>
              </a:lnSpc>
              <a:buClr>
                <a:schemeClr val="dk2"/>
              </a:buClr>
              <a:buSzPct val="110000"/>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57214" lvl="1">
              <a:lnSpc>
                <a:spcPct val="130000"/>
              </a:lnSpc>
              <a:buClr>
                <a:schemeClr val="dk2"/>
              </a:buClr>
              <a:buSzPct val="110000"/>
            </a:pPr>
            <a:r>
              <a:rPr lang="en-US" sz="3600" dirty="0" err="1">
                <a:solidFill>
                  <a:schemeClr val="tx1"/>
                </a:solidFill>
                <a:latin typeface="DFKai-SB" panose="03000509000000000000" pitchFamily="49" charset="-120"/>
                <a:ea typeface="DFKai-SB" panose="03000509000000000000" pitchFamily="49" charset="-120"/>
                <a:cs typeface="Lora"/>
                <a:sym typeface="Lora"/>
              </a:rPr>
              <a:t>如果您希望取消卸載</a:t>
            </a:r>
            <a:r>
              <a:rPr lang="zh-TW" altLang="en-US" sz="3600" dirty="0">
                <a:solidFill>
                  <a:schemeClr val="tx1"/>
                </a:solidFill>
                <a:latin typeface="DFKai-SB" panose="03000509000000000000" pitchFamily="49" charset="-120"/>
                <a:ea typeface="DFKai-SB" panose="03000509000000000000" pitchFamily="49" charset="-120"/>
                <a:cs typeface="Lora"/>
                <a:sym typeface="Lora"/>
              </a:rPr>
              <a:t>，請選擇「取消」。</a:t>
            </a: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pic>
        <p:nvPicPr>
          <p:cNvPr id="1028" name="Picture 4" descr="Image">
            <a:extLst>
              <a:ext uri="{FF2B5EF4-FFF2-40B4-BE49-F238E27FC236}">
                <a16:creationId xmlns:a16="http://schemas.microsoft.com/office/drawing/2014/main" id="{BBA7FF70-0F34-4302-9795-0140E296B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3953" y="389466"/>
            <a:ext cx="4391611" cy="95080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149BFEF-7665-4BD0-A9E0-63A11B3CA126}"/>
              </a:ext>
            </a:extLst>
          </p:cNvPr>
          <p:cNvSpPr txBox="1"/>
          <p:nvPr/>
        </p:nvSpPr>
        <p:spPr>
          <a:xfrm>
            <a:off x="12329161" y="3789807"/>
            <a:ext cx="3465021" cy="2887875"/>
          </a:xfrm>
          <a:prstGeom prst="rect">
            <a:avLst/>
          </a:prstGeom>
          <a:noFill/>
          <a:ln w="76200">
            <a:solidFill>
              <a:srgbClr val="FF0000"/>
            </a:solidFill>
          </a:ln>
        </p:spPr>
        <p:txBody>
          <a:bodyPr wrap="square" rtlCol="0">
            <a:spAutoFit/>
          </a:bodyPr>
          <a:lstStyle/>
          <a:p>
            <a:endParaRPr lang="en-US" dirty="0"/>
          </a:p>
        </p:txBody>
      </p:sp>
      <p:sp>
        <p:nvSpPr>
          <p:cNvPr id="6" name="Arrow: Right 5">
            <a:extLst>
              <a:ext uri="{FF2B5EF4-FFF2-40B4-BE49-F238E27FC236}">
                <a16:creationId xmlns:a16="http://schemas.microsoft.com/office/drawing/2014/main" id="{0FA0C224-ADE1-43E2-BAC4-DF27C71ABA3A}"/>
              </a:ext>
            </a:extLst>
          </p:cNvPr>
          <p:cNvSpPr/>
          <p:nvPr/>
        </p:nvSpPr>
        <p:spPr>
          <a:xfrm>
            <a:off x="10402082" y="4910746"/>
            <a:ext cx="1752600" cy="12904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6697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err="1">
                <a:solidFill>
                  <a:srgbClr val="034092"/>
                </a:solidFill>
                <a:latin typeface="DFKai-SB" panose="03000509000000000000" pitchFamily="49" charset="-120"/>
                <a:ea typeface="DFKai-SB" panose="03000509000000000000" pitchFamily="49" charset="-120"/>
                <a:cs typeface="Lora"/>
                <a:sym typeface="Lora"/>
              </a:rPr>
              <a:t>我們學習到</a:t>
            </a:r>
            <a:r>
              <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rPr>
              <a:t>：</a:t>
            </a:r>
            <a:endParaRPr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1078160" y="2784775"/>
            <a:ext cx="16029433" cy="6542105"/>
          </a:xfrm>
          <a:prstGeom prst="rect">
            <a:avLst/>
          </a:prstGeom>
          <a:noFill/>
          <a:ln>
            <a:noFill/>
          </a:ln>
        </p:spPr>
        <p:txBody>
          <a:bodyPr spcFirstLastPara="1" wrap="square" lIns="0" tIns="0" rIns="0" bIns="0" anchor="t" anchorCtr="0">
            <a:noAutofit/>
          </a:bodyPr>
          <a:lstStyle/>
          <a:p>
            <a:pPr marL="628714" lvl="1" indent="-571500">
              <a:lnSpc>
                <a:spcPct val="130000"/>
              </a:lnSpc>
              <a:buClr>
                <a:schemeClr val="dk2"/>
              </a:buClr>
              <a:buSzPct val="110000"/>
              <a:buFont typeface="Arial" panose="020B0604020202020204" pitchFamily="34" charset="0"/>
              <a:buChar char="•"/>
            </a:pPr>
            <a:r>
              <a:rPr lang="en-US" sz="4000" dirty="0" err="1">
                <a:solidFill>
                  <a:schemeClr val="tx1"/>
                </a:solidFill>
                <a:latin typeface="DFKai-SB" panose="03000509000000000000" pitchFamily="49" charset="-120"/>
                <a:ea typeface="DFKai-SB" panose="03000509000000000000" pitchFamily="49" charset="-120"/>
                <a:cs typeface="Lora"/>
                <a:sym typeface="Lora"/>
              </a:rPr>
              <a:t>什麼是應用程式</a:t>
            </a:r>
            <a:endParaRPr lang="en-US" sz="40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r>
              <a:rPr lang="en-US" sz="4000" dirty="0" err="1">
                <a:solidFill>
                  <a:schemeClr val="tx1"/>
                </a:solidFill>
                <a:latin typeface="DFKai-SB" panose="03000509000000000000" pitchFamily="49" charset="-120"/>
                <a:ea typeface="DFKai-SB" panose="03000509000000000000" pitchFamily="49" charset="-120"/>
                <a:cs typeface="Lora"/>
                <a:sym typeface="Lora"/>
              </a:rPr>
              <a:t>如何利用應用程式來管理健康</a:t>
            </a:r>
            <a:endParaRPr lang="en-US" sz="40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r>
              <a:rPr lang="en-US" sz="4000" dirty="0" err="1">
                <a:solidFill>
                  <a:schemeClr val="tx1"/>
                </a:solidFill>
                <a:latin typeface="DFKai-SB" panose="03000509000000000000" pitchFamily="49" charset="-120"/>
                <a:ea typeface="DFKai-SB" panose="03000509000000000000" pitchFamily="49" charset="-120"/>
                <a:cs typeface="Lora"/>
                <a:sym typeface="Lora"/>
              </a:rPr>
              <a:t>選擇高質素應用程式的提示</a:t>
            </a:r>
            <a:endParaRPr lang="en-US" sz="40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r>
              <a:rPr lang="en-US" sz="4000" dirty="0" err="1">
                <a:solidFill>
                  <a:schemeClr val="tx1"/>
                </a:solidFill>
                <a:latin typeface="DFKai-SB" panose="03000509000000000000" pitchFamily="49" charset="-120"/>
                <a:ea typeface="DFKai-SB" panose="03000509000000000000" pitchFamily="49" charset="-120"/>
                <a:cs typeface="Lora"/>
                <a:sym typeface="Lora"/>
              </a:rPr>
              <a:t>下載應用程式</a:t>
            </a:r>
            <a:endParaRPr lang="en-US" sz="40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r>
              <a:rPr lang="en-US" sz="4000" dirty="0" err="1">
                <a:solidFill>
                  <a:schemeClr val="tx1"/>
                </a:solidFill>
                <a:latin typeface="DFKai-SB" panose="03000509000000000000" pitchFamily="49" charset="-120"/>
                <a:ea typeface="DFKai-SB" panose="03000509000000000000" pitchFamily="49" charset="-120"/>
                <a:cs typeface="Lora"/>
                <a:sym typeface="Lora"/>
              </a:rPr>
              <a:t>使用應用程式</a:t>
            </a:r>
            <a:endParaRPr lang="en-US" sz="40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r>
              <a:rPr lang="zh-TW" altLang="en-US" sz="4000" dirty="0">
                <a:solidFill>
                  <a:schemeClr val="tx1"/>
                </a:solidFill>
                <a:latin typeface="DFKai-SB" panose="03000509000000000000" pitchFamily="49" charset="-120"/>
                <a:ea typeface="DFKai-SB" panose="03000509000000000000" pitchFamily="49" charset="-120"/>
                <a:sym typeface="Lora"/>
              </a:rPr>
              <a:t>卸載</a:t>
            </a:r>
            <a:r>
              <a:rPr lang="en-US" sz="4000" dirty="0" err="1">
                <a:solidFill>
                  <a:schemeClr val="tx1"/>
                </a:solidFill>
                <a:latin typeface="DFKai-SB" panose="03000509000000000000" pitchFamily="49" charset="-120"/>
                <a:ea typeface="DFKai-SB" panose="03000509000000000000" pitchFamily="49" charset="-120"/>
                <a:cs typeface="Lora"/>
                <a:sym typeface="Lora"/>
              </a:rPr>
              <a:t>應用程式</a:t>
            </a: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pic>
        <p:nvPicPr>
          <p:cNvPr id="4098" name="Picture 2">
            <a:extLst>
              <a:ext uri="{FF2B5EF4-FFF2-40B4-BE49-F238E27FC236}">
                <a16:creationId xmlns:a16="http://schemas.microsoft.com/office/drawing/2014/main" id="{A53B35E5-1AA0-41DA-9E7D-11BEA5E645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69" r="16074"/>
          <a:stretch/>
        </p:blipFill>
        <p:spPr bwMode="auto">
          <a:xfrm>
            <a:off x="11695813" y="2784775"/>
            <a:ext cx="3891517" cy="58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614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993496" y="889638"/>
            <a:ext cx="16752638" cy="157602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dirty="0" err="1">
                <a:solidFill>
                  <a:srgbClr val="034092"/>
                </a:solidFill>
                <a:latin typeface="DFKai-SB" panose="03000509000000000000" pitchFamily="49" charset="-120"/>
                <a:ea typeface="DFKai-SB" panose="03000509000000000000" pitchFamily="49" charset="-120"/>
                <a:cs typeface="Lora"/>
                <a:sym typeface="Lora"/>
              </a:rPr>
              <a:t>什麼是應用程式</a:t>
            </a:r>
            <a:r>
              <a:rPr lang="zh-TW" altLang="en-US" sz="7200" dirty="0">
                <a:solidFill>
                  <a:srgbClr val="034092"/>
                </a:solidFill>
                <a:latin typeface="DFKai-SB" panose="03000509000000000000" pitchFamily="49" charset="-120"/>
                <a:ea typeface="DFKai-SB" panose="03000509000000000000" pitchFamily="49" charset="-120"/>
                <a:cs typeface="Lora"/>
                <a:sym typeface="Lora"/>
              </a:rPr>
              <a:t>？</a:t>
            </a:r>
            <a:endParaRPr 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1" name="Speech Bubble: Rectangle 10">
            <a:extLst>
              <a:ext uri="{FF2B5EF4-FFF2-40B4-BE49-F238E27FC236}">
                <a16:creationId xmlns:a16="http://schemas.microsoft.com/office/drawing/2014/main" id="{CA3BD180-DAC5-441A-A069-124623E66F1F}"/>
              </a:ext>
            </a:extLst>
          </p:cNvPr>
          <p:cNvSpPr/>
          <p:nvPr/>
        </p:nvSpPr>
        <p:spPr>
          <a:xfrm rot="16200000">
            <a:off x="7227992" y="2573163"/>
            <a:ext cx="3379369" cy="3158483"/>
          </a:xfrm>
          <a:prstGeom prst="wedgeRectCallout">
            <a:avLst/>
          </a:prstGeom>
          <a:solidFill>
            <a:schemeClr val="bg1"/>
          </a:solidFill>
          <a:ln w="16192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FKai-SB" panose="03000509000000000000" pitchFamily="49" charset="-120"/>
              <a:ea typeface="DFKai-SB" panose="03000509000000000000" pitchFamily="49" charset="-120"/>
            </a:endParaRPr>
          </a:p>
        </p:txBody>
      </p:sp>
      <p:pic>
        <p:nvPicPr>
          <p:cNvPr id="9" name="Picture 2" descr="Image">
            <a:extLst>
              <a:ext uri="{FF2B5EF4-FFF2-40B4-BE49-F238E27FC236}">
                <a16:creationId xmlns:a16="http://schemas.microsoft.com/office/drawing/2014/main" id="{7504615F-D75F-481E-98A8-7D388726F5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511" b="53535"/>
          <a:stretch/>
        </p:blipFill>
        <p:spPr bwMode="auto">
          <a:xfrm>
            <a:off x="11284433" y="1789594"/>
            <a:ext cx="6010071" cy="54477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E362C95-DACE-439C-9103-A7595B187BF8}"/>
              </a:ext>
            </a:extLst>
          </p:cNvPr>
          <p:cNvSpPr txBox="1"/>
          <p:nvPr/>
        </p:nvSpPr>
        <p:spPr>
          <a:xfrm>
            <a:off x="11469437" y="2692943"/>
            <a:ext cx="5520264" cy="307777"/>
          </a:xfrm>
          <a:prstGeom prst="rect">
            <a:avLst/>
          </a:prstGeom>
          <a:noFill/>
          <a:ln w="114300">
            <a:solidFill>
              <a:srgbClr val="00FF00"/>
            </a:solidFill>
          </a:ln>
        </p:spPr>
        <p:txBody>
          <a:bodyPr wrap="square" rtlCol="0">
            <a:spAutoFit/>
          </a:bodyPr>
          <a:lstStyle/>
          <a:p>
            <a:endParaRPr lang="en-US" dirty="0">
              <a:latin typeface="DFKai-SB" panose="03000509000000000000" pitchFamily="49" charset="-120"/>
              <a:ea typeface="DFKai-SB" panose="03000509000000000000" pitchFamily="49" charset="-120"/>
            </a:endParaRPr>
          </a:p>
        </p:txBody>
      </p:sp>
      <p:grpSp>
        <p:nvGrpSpPr>
          <p:cNvPr id="13" name="Group 12">
            <a:extLst>
              <a:ext uri="{FF2B5EF4-FFF2-40B4-BE49-F238E27FC236}">
                <a16:creationId xmlns:a16="http://schemas.microsoft.com/office/drawing/2014/main" id="{35ED2061-E2D4-46B2-86B9-95AFE5768CBC}"/>
              </a:ext>
            </a:extLst>
          </p:cNvPr>
          <p:cNvGrpSpPr/>
          <p:nvPr/>
        </p:nvGrpSpPr>
        <p:grpSpPr>
          <a:xfrm>
            <a:off x="7564403" y="2628976"/>
            <a:ext cx="2759360" cy="2945793"/>
            <a:chOff x="5946654" y="4176772"/>
            <a:chExt cx="2740119" cy="2690871"/>
          </a:xfrm>
        </p:grpSpPr>
        <p:pic>
          <p:nvPicPr>
            <p:cNvPr id="12" name="Picture 2" descr="Image">
              <a:extLst>
                <a:ext uri="{FF2B5EF4-FFF2-40B4-BE49-F238E27FC236}">
                  <a16:creationId xmlns:a16="http://schemas.microsoft.com/office/drawing/2014/main" id="{9F77B870-7744-4BAD-A0F4-BBE04BC83E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9051" r="70605" b="67616"/>
            <a:stretch/>
          </p:blipFill>
          <p:spPr bwMode="auto">
            <a:xfrm>
              <a:off x="5946654" y="4176772"/>
              <a:ext cx="2740119" cy="26908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522A63-E985-4241-8B8C-5A750751846D}"/>
                </a:ext>
              </a:extLst>
            </p:cNvPr>
            <p:cNvSpPr txBox="1"/>
            <p:nvPr/>
          </p:nvSpPr>
          <p:spPr>
            <a:xfrm>
              <a:off x="6031846" y="6098202"/>
              <a:ext cx="2649046" cy="702855"/>
            </a:xfrm>
            <a:prstGeom prst="rect">
              <a:avLst/>
            </a:prstGeom>
            <a:solidFill>
              <a:schemeClr val="tx1"/>
            </a:solidFill>
          </p:spPr>
          <p:txBody>
            <a:bodyPr wrap="square" rtlCol="0">
              <a:spAutoFit/>
            </a:bodyPr>
            <a:lstStyle/>
            <a:p>
              <a:pPr algn="ctr"/>
              <a:r>
                <a:rPr lang="en-US" sz="4400" b="1" dirty="0" err="1">
                  <a:solidFill>
                    <a:schemeClr val="bg1"/>
                  </a:solidFill>
                  <a:latin typeface="DFKai-SB" panose="03000509000000000000" pitchFamily="49" charset="-120"/>
                  <a:ea typeface="DFKai-SB" panose="03000509000000000000" pitchFamily="49" charset="-120"/>
                  <a:cs typeface="Calibri" panose="020F0502020204030204" pitchFamily="34" charset="0"/>
                </a:rPr>
                <a:t>備忘錄</a:t>
              </a:r>
              <a:endParaRPr lang="en-US" sz="4400" b="1" dirty="0">
                <a:solidFill>
                  <a:schemeClr val="bg1"/>
                </a:solidFill>
                <a:latin typeface="DFKai-SB" panose="03000509000000000000" pitchFamily="49" charset="-120"/>
                <a:ea typeface="DFKai-SB" panose="03000509000000000000" pitchFamily="49" charset="-120"/>
                <a:cs typeface="Calibri" panose="020F0502020204030204" pitchFamily="34" charset="0"/>
              </a:endParaRPr>
            </a:p>
          </p:txBody>
        </p:sp>
      </p:grpSp>
      <p:sp>
        <p:nvSpPr>
          <p:cNvPr id="18" name="Rectangle 17">
            <a:extLst>
              <a:ext uri="{FF2B5EF4-FFF2-40B4-BE49-F238E27FC236}">
                <a16:creationId xmlns:a16="http://schemas.microsoft.com/office/drawing/2014/main" id="{C0B0282C-397E-4880-9477-0B578DE12E40}"/>
              </a:ext>
            </a:extLst>
          </p:cNvPr>
          <p:cNvSpPr/>
          <p:nvPr/>
        </p:nvSpPr>
        <p:spPr>
          <a:xfrm>
            <a:off x="1179763" y="6399198"/>
            <a:ext cx="9144000" cy="2483372"/>
          </a:xfrm>
          <a:prstGeom prst="rect">
            <a:avLst/>
          </a:prstGeom>
        </p:spPr>
        <p:txBody>
          <a:bodyPr>
            <a:spAutoFit/>
          </a:bodyPr>
          <a:lstStyle/>
          <a:p>
            <a:pPr marL="628714" indent="-571500">
              <a:lnSpc>
                <a:spcPct val="150000"/>
              </a:lnSpc>
              <a:buClr>
                <a:schemeClr val="dk2"/>
              </a:buClr>
              <a:buSzPct val="110000"/>
              <a:buFont typeface="Arial" panose="020B0604020202020204" pitchFamily="34" charset="0"/>
              <a:buChar char="•"/>
            </a:pPr>
            <a:r>
              <a:rPr lang="en-US" sz="3600" dirty="0" err="1">
                <a:latin typeface="DFKai-SB" panose="03000509000000000000" pitchFamily="49" charset="-120"/>
                <a:ea typeface="DFKai-SB" panose="03000509000000000000" pitchFamily="49" charset="-120"/>
                <a:cs typeface="Arial" panose="020B0604020202020204" pitchFamily="34" charset="0"/>
              </a:rPr>
              <a:t>通常情況下</a:t>
            </a:r>
            <a:r>
              <a:rPr lang="zh-TW" altLang="en-US" sz="3600" dirty="0">
                <a:latin typeface="DFKai-SB" panose="03000509000000000000" pitchFamily="49" charset="-120"/>
                <a:ea typeface="DFKai-SB" panose="03000509000000000000" pitchFamily="49" charset="-120"/>
                <a:cs typeface="Arial" panose="020B0604020202020204" pitchFamily="34" charset="0"/>
              </a:rPr>
              <a:t>，您的應用程式會被顯示為螢幕上的小圖標，而每一個小圖標下都會有程式的名字。</a:t>
            </a:r>
            <a:endParaRPr lang="en-US" sz="3600" dirty="0">
              <a:latin typeface="DFKai-SB" panose="03000509000000000000" pitchFamily="49" charset="-120"/>
              <a:ea typeface="DFKai-SB" panose="03000509000000000000" pitchFamily="49" charset="-120"/>
              <a:cs typeface="Arial" panose="020B0604020202020204" pitchFamily="34" charset="0"/>
            </a:endParaRPr>
          </a:p>
        </p:txBody>
      </p:sp>
    </p:spTree>
    <p:extLst>
      <p:ext uri="{BB962C8B-B14F-4D97-AF65-F5344CB8AC3E}">
        <p14:creationId xmlns:p14="http://schemas.microsoft.com/office/powerpoint/2010/main" val="2778665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86" name="Google Shape;386;p31"/>
          <p:cNvSpPr txBox="1"/>
          <p:nvPr/>
        </p:nvSpPr>
        <p:spPr>
          <a:xfrm>
            <a:off x="982673" y="3162519"/>
            <a:ext cx="13809959" cy="3931455"/>
          </a:xfrm>
          <a:prstGeom prst="rect">
            <a:avLst/>
          </a:prstGeom>
          <a:noFill/>
          <a:ln>
            <a:noFill/>
          </a:ln>
        </p:spPr>
        <p:txBody>
          <a:bodyPr spcFirstLastPara="1" wrap="square" lIns="0" tIns="0" rIns="0" bIns="0" anchor="t" anchorCtr="0">
            <a:noAutofit/>
          </a:bodyPr>
          <a:lstStyle/>
          <a:p>
            <a:pPr marL="488950" lvl="0" indent="-457200">
              <a:buClr>
                <a:schemeClr val="dk2"/>
              </a:buClr>
              <a:buSzPct val="110000"/>
              <a:buFont typeface="Arial" panose="020B0604020202020204" pitchFamily="34" charset="0"/>
              <a:buChar char="•"/>
            </a:pPr>
            <a:endParaRPr lang="en-US" sz="3600" dirty="0">
              <a:solidFill>
                <a:schemeClr val="tx1"/>
              </a:solidFill>
              <a:highlight>
                <a:srgbClr val="FFFF00"/>
              </a:highlight>
              <a:latin typeface="+mj-lt"/>
            </a:endParaRPr>
          </a:p>
          <a:p>
            <a:pPr marL="488950" marR="0" lvl="0" indent="-457200" algn="l" rtl="0">
              <a:spcBef>
                <a:spcPts val="0"/>
              </a:spcBef>
              <a:spcAft>
                <a:spcPts val="0"/>
              </a:spcAft>
              <a:buClr>
                <a:schemeClr val="dk2"/>
              </a:buClr>
              <a:buSzPct val="110000"/>
              <a:buFont typeface="Arial" panose="020B0604020202020204" pitchFamily="34" charset="0"/>
              <a:buChar char="•"/>
            </a:pPr>
            <a:endParaRPr lang="en-US" sz="3600" b="1" dirty="0">
              <a:solidFill>
                <a:schemeClr val="tx1"/>
              </a:solidFill>
              <a:highlight>
                <a:srgbClr val="FFFF00"/>
              </a:highlight>
              <a:latin typeface="+mj-lt"/>
            </a:endParaRPr>
          </a:p>
          <a:p>
            <a:pPr marL="488950" marR="0" lvl="0" indent="-457200" algn="l" rtl="0">
              <a:spcBef>
                <a:spcPts val="0"/>
              </a:spcBef>
              <a:spcAft>
                <a:spcPts val="0"/>
              </a:spcAft>
              <a:buClr>
                <a:schemeClr val="dk2"/>
              </a:buClr>
              <a:buSzPct val="110000"/>
              <a:buFont typeface="Arial" panose="020B0604020202020204" pitchFamily="34" charset="0"/>
              <a:buChar char="•"/>
            </a:pPr>
            <a:endParaRPr lang="en-US" sz="3600" b="1" dirty="0">
              <a:solidFill>
                <a:schemeClr val="tx1"/>
              </a:solidFill>
              <a:highlight>
                <a:srgbClr val="FFFF00"/>
              </a:highlight>
              <a:latin typeface="+mj-lt"/>
            </a:endParaRPr>
          </a:p>
          <a:p>
            <a:pPr marL="488950" marR="0" lvl="0" indent="-457200" algn="l" rtl="0">
              <a:spcBef>
                <a:spcPts val="0"/>
              </a:spcBef>
              <a:spcAft>
                <a:spcPts val="0"/>
              </a:spcAft>
              <a:buClr>
                <a:schemeClr val="dk2"/>
              </a:buClr>
              <a:buSzPct val="110000"/>
              <a:buFont typeface="Arial" panose="020B0604020202020204" pitchFamily="34" charset="0"/>
              <a:buChar char="•"/>
            </a:pPr>
            <a:endParaRPr sz="3600" b="1" dirty="0">
              <a:solidFill>
                <a:schemeClr val="tx1"/>
              </a:solidFill>
              <a:latin typeface="+mj-lt"/>
            </a:endParaRPr>
          </a:p>
        </p:txBody>
      </p:sp>
      <p:sp>
        <p:nvSpPr>
          <p:cNvPr id="11" name="Google Shape;378;p31">
            <a:extLst>
              <a:ext uri="{FF2B5EF4-FFF2-40B4-BE49-F238E27FC236}">
                <a16:creationId xmlns:a16="http://schemas.microsoft.com/office/drawing/2014/main" id="{B1F80261-2759-408A-8EC2-3A5BD9CC4EB3}"/>
              </a:ext>
            </a:extLst>
          </p:cNvPr>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marL="0" marR="0" lvl="0" indent="0" rtl="0">
              <a:lnSpc>
                <a:spcPct val="110000"/>
              </a:lnSpc>
              <a:spcBef>
                <a:spcPts val="0"/>
              </a:spcBef>
              <a:spcAft>
                <a:spcPts val="0"/>
              </a:spcAft>
              <a:buNone/>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問題</a:t>
            </a:r>
            <a:r>
              <a:rPr lang="en-US" altLang="zh-TW" sz="7200" dirty="0">
                <a:solidFill>
                  <a:srgbClr val="034092"/>
                </a:solidFill>
                <a:latin typeface="DFKai-SB" panose="03000509000000000000" pitchFamily="49" charset="-120"/>
                <a:ea typeface="DFKai-SB" panose="03000509000000000000" pitchFamily="49" charset="-120"/>
                <a:cs typeface="Lora"/>
                <a:sym typeface="Lora"/>
              </a:rPr>
              <a:t>?</a:t>
            </a:r>
            <a:endParaRPr lang="zh-TW" altLang="en-US" sz="7200" dirty="0">
              <a:latin typeface="DFKai-SB" panose="03000509000000000000" pitchFamily="49" charset="-120"/>
              <a:ea typeface="DFKai-SB" panose="03000509000000000000" pitchFamily="49" charset="-120"/>
            </a:endParaRPr>
          </a:p>
        </p:txBody>
      </p:sp>
      <p:pic>
        <p:nvPicPr>
          <p:cNvPr id="9218" name="Picture 2" descr="image">
            <a:extLst>
              <a:ext uri="{FF2B5EF4-FFF2-40B4-BE49-F238E27FC236}">
                <a16:creationId xmlns:a16="http://schemas.microsoft.com/office/drawing/2014/main" id="{2602DA2A-7F30-4866-ABC7-275EB9FD5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051" y="1788206"/>
            <a:ext cx="9591897" cy="7679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7165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86" name="Google Shape;386;p31"/>
          <p:cNvSpPr txBox="1"/>
          <p:nvPr/>
        </p:nvSpPr>
        <p:spPr>
          <a:xfrm>
            <a:off x="982673" y="3162519"/>
            <a:ext cx="16220806" cy="5067081"/>
          </a:xfrm>
          <a:prstGeom prst="rect">
            <a:avLst/>
          </a:prstGeom>
          <a:noFill/>
          <a:ln>
            <a:noFill/>
          </a:ln>
        </p:spPr>
        <p:txBody>
          <a:bodyPr spcFirstLastPara="1" wrap="square" lIns="0" tIns="0" rIns="0" bIns="0" anchor="t" anchorCtr="0">
            <a:noAutofit/>
          </a:bodyPr>
          <a:lstStyle/>
          <a:p>
            <a:pPr marL="488950" lvl="0" indent="-457200">
              <a:lnSpc>
                <a:spcPct val="150000"/>
              </a:lnSpc>
              <a:buClr>
                <a:schemeClr val="dk2"/>
              </a:buClr>
              <a:buSzPct val="110000"/>
              <a:buFont typeface="Arial" panose="020B0604020202020204" pitchFamily="34" charset="0"/>
              <a:buChar char="•"/>
            </a:pPr>
            <a:r>
              <a:rPr lang="en-US" sz="3600" dirty="0"/>
              <a:t>Screen captures were provided by iCON on slides 6, 28-29, 37-41, 48, 51-54, 56-57.</a:t>
            </a:r>
          </a:p>
          <a:p>
            <a:pPr marL="488950" lvl="0" indent="-457200">
              <a:lnSpc>
                <a:spcPct val="150000"/>
              </a:lnSpc>
              <a:buClr>
                <a:schemeClr val="dk2"/>
              </a:buClr>
              <a:buSzPct val="110000"/>
              <a:buFont typeface="Arial" panose="020B0604020202020204" pitchFamily="34" charset="0"/>
              <a:buChar char="•"/>
            </a:pPr>
            <a:endParaRPr lang="en-US" sz="3600" dirty="0"/>
          </a:p>
          <a:p>
            <a:pPr marL="488950" indent="-457200">
              <a:lnSpc>
                <a:spcPct val="150000"/>
              </a:lnSpc>
              <a:buClr>
                <a:schemeClr val="dk2"/>
              </a:buClr>
              <a:buSzPct val="110000"/>
              <a:buFont typeface="Arial" panose="020B0604020202020204" pitchFamily="34" charset="0"/>
              <a:buChar char="•"/>
            </a:pPr>
            <a:r>
              <a:rPr lang="en-US" sz="3600" dirty="0">
                <a:solidFill>
                  <a:schemeClr val="tx1"/>
                </a:solidFill>
              </a:rPr>
              <a:t>Unless cited, the images used in this presentation were from publicly available open sources. </a:t>
            </a:r>
            <a:endParaRPr lang="en-US" sz="3600" b="1" dirty="0">
              <a:solidFill>
                <a:schemeClr val="tx1"/>
              </a:solidFill>
            </a:endParaRPr>
          </a:p>
          <a:p>
            <a:pPr marL="488950" lvl="0" indent="-457200">
              <a:buClr>
                <a:schemeClr val="dk2"/>
              </a:buClr>
              <a:buSzPct val="110000"/>
              <a:buFont typeface="Arial" panose="020B0604020202020204" pitchFamily="34" charset="0"/>
              <a:buChar char="•"/>
            </a:pPr>
            <a:endParaRPr lang="en-US" sz="3600" dirty="0">
              <a:solidFill>
                <a:schemeClr val="tx1"/>
              </a:solidFill>
              <a:highlight>
                <a:srgbClr val="FFFF00"/>
              </a:highlight>
              <a:latin typeface="+mj-lt"/>
            </a:endParaRPr>
          </a:p>
          <a:p>
            <a:pPr marL="488950" marR="0" lvl="0" indent="-457200" algn="l" rtl="0">
              <a:spcBef>
                <a:spcPts val="0"/>
              </a:spcBef>
              <a:spcAft>
                <a:spcPts val="0"/>
              </a:spcAft>
              <a:buClr>
                <a:schemeClr val="dk2"/>
              </a:buClr>
              <a:buSzPct val="110000"/>
              <a:buFont typeface="Arial" panose="020B0604020202020204" pitchFamily="34" charset="0"/>
              <a:buChar char="•"/>
            </a:pPr>
            <a:endParaRPr lang="en-US" sz="3600" b="1" dirty="0">
              <a:solidFill>
                <a:schemeClr val="tx1"/>
              </a:solidFill>
              <a:highlight>
                <a:srgbClr val="FFFF00"/>
              </a:highlight>
              <a:latin typeface="+mj-lt"/>
            </a:endParaRPr>
          </a:p>
          <a:p>
            <a:pPr marL="488950" marR="0" lvl="0" indent="-457200" algn="l" rtl="0">
              <a:spcBef>
                <a:spcPts val="0"/>
              </a:spcBef>
              <a:spcAft>
                <a:spcPts val="0"/>
              </a:spcAft>
              <a:buClr>
                <a:schemeClr val="dk2"/>
              </a:buClr>
              <a:buSzPct val="110000"/>
              <a:buFont typeface="Arial" panose="020B0604020202020204" pitchFamily="34" charset="0"/>
              <a:buChar char="•"/>
            </a:pPr>
            <a:endParaRPr lang="en-US" sz="3600" b="1" dirty="0">
              <a:solidFill>
                <a:schemeClr val="tx1"/>
              </a:solidFill>
              <a:highlight>
                <a:srgbClr val="FFFF00"/>
              </a:highlight>
              <a:latin typeface="+mj-lt"/>
            </a:endParaRPr>
          </a:p>
          <a:p>
            <a:pPr marL="488950" marR="0" lvl="0" indent="-457200" algn="l" rtl="0">
              <a:spcBef>
                <a:spcPts val="0"/>
              </a:spcBef>
              <a:spcAft>
                <a:spcPts val="0"/>
              </a:spcAft>
              <a:buClr>
                <a:schemeClr val="dk2"/>
              </a:buClr>
              <a:buSzPct val="110000"/>
              <a:buFont typeface="Arial" panose="020B0604020202020204" pitchFamily="34" charset="0"/>
              <a:buChar char="•"/>
            </a:pPr>
            <a:endParaRPr sz="3600" b="1" dirty="0">
              <a:solidFill>
                <a:schemeClr val="tx1"/>
              </a:solidFill>
              <a:latin typeface="+mj-lt"/>
            </a:endParaRPr>
          </a:p>
        </p:txBody>
      </p:sp>
      <p:sp>
        <p:nvSpPr>
          <p:cNvPr id="11" name="Google Shape;378;p31">
            <a:extLst>
              <a:ext uri="{FF2B5EF4-FFF2-40B4-BE49-F238E27FC236}">
                <a16:creationId xmlns:a16="http://schemas.microsoft.com/office/drawing/2014/main" id="{B1F80261-2759-408A-8EC2-3A5BD9CC4EB3}"/>
              </a:ext>
            </a:extLst>
          </p:cNvPr>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lvl="0">
              <a:lnSpc>
                <a:spcPct val="110000"/>
              </a:lnSpc>
            </a:pPr>
            <a:r>
              <a:rPr lang="zh-CN" altLang="en-US" sz="7200" dirty="0">
                <a:solidFill>
                  <a:srgbClr val="034092"/>
                </a:solidFill>
                <a:latin typeface="DFKai-SB" panose="03000509000000000000" pitchFamily="49" charset="-120"/>
                <a:ea typeface="DFKai-SB" panose="03000509000000000000" pitchFamily="49" charset="-120"/>
                <a:cs typeface="Lora"/>
                <a:sym typeface="Lora"/>
              </a:rPr>
              <a:t>圖片來源 </a:t>
            </a:r>
            <a:endParaRPr lang="en-US" altLang="zh-CN" sz="7200" dirty="0">
              <a:solidFill>
                <a:srgbClr val="034092"/>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34282151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4D1216-3611-40D3-B3B5-9E35F38A0CE1}"/>
              </a:ext>
            </a:extLst>
          </p:cNvPr>
          <p:cNvPicPr>
            <a:picLocks noChangeAspect="1"/>
          </p:cNvPicPr>
          <p:nvPr/>
        </p:nvPicPr>
        <p:blipFill>
          <a:blip r:embed="rId2"/>
          <a:stretch>
            <a:fillRect/>
          </a:stretch>
        </p:blipFill>
        <p:spPr>
          <a:xfrm>
            <a:off x="1672687" y="1118761"/>
            <a:ext cx="4515422" cy="1579838"/>
          </a:xfrm>
          <a:prstGeom prst="rect">
            <a:avLst/>
          </a:prstGeom>
        </p:spPr>
      </p:pic>
      <p:sp>
        <p:nvSpPr>
          <p:cNvPr id="3" name="TextBox 2">
            <a:extLst>
              <a:ext uri="{FF2B5EF4-FFF2-40B4-BE49-F238E27FC236}">
                <a16:creationId xmlns:a16="http://schemas.microsoft.com/office/drawing/2014/main" id="{D5D15499-19F2-4559-8547-F79ABFDA380A}"/>
              </a:ext>
            </a:extLst>
          </p:cNvPr>
          <p:cNvSpPr txBox="1"/>
          <p:nvPr/>
        </p:nvSpPr>
        <p:spPr>
          <a:xfrm>
            <a:off x="1672685" y="3628322"/>
            <a:ext cx="14942634" cy="4247317"/>
          </a:xfrm>
          <a:prstGeom prst="rect">
            <a:avLst/>
          </a:prstGeom>
          <a:noFill/>
        </p:spPr>
        <p:txBody>
          <a:bodyPr wrap="square" rtlCol="0">
            <a:spAutoFit/>
          </a:bodyPr>
          <a:lstStyle/>
          <a:p>
            <a:pPr algn="just" defTabSz="1371636"/>
            <a:r>
              <a:rPr lang="en-US" sz="3000" dirty="0">
                <a:solidFill>
                  <a:prstClr val="black"/>
                </a:solidFill>
                <a:latin typeface="Arial" panose="020B0604020202020204" pitchFamily="34" charset="0"/>
                <a:cs typeface="Arial" panose="020B0604020202020204" pitchFamily="34" charset="0"/>
              </a:rPr>
              <a:t>© 2023 The University of British Columbia.  </a:t>
            </a:r>
          </a:p>
          <a:p>
            <a:pPr algn="just" defTabSz="1371636"/>
            <a:endParaRPr lang="en-US" sz="3000" dirty="0">
              <a:solidFill>
                <a:prstClr val="black"/>
              </a:solidFill>
              <a:latin typeface="Arial" panose="020B0604020202020204" pitchFamily="34" charset="0"/>
              <a:cs typeface="Arial" panose="020B0604020202020204" pitchFamily="34" charset="0"/>
            </a:endParaRPr>
          </a:p>
          <a:p>
            <a:pPr defTabSz="1371636"/>
            <a:r>
              <a:rPr lang="en-US" sz="3000" dirty="0">
                <a:solidFill>
                  <a:prstClr val="black"/>
                </a:solidFill>
                <a:latin typeface="Arial" panose="020B0604020202020204" pitchFamily="34" charset="0"/>
                <a:cs typeface="Arial" panose="020B0604020202020204" pitchFamily="34" charset="0"/>
              </a:rPr>
              <a:t>The work is licensed under Creative Commons Attribution-Non-Commercial-No Derivatives 4.0 International License </a:t>
            </a:r>
          </a:p>
          <a:p>
            <a:pPr defTabSz="1371636"/>
            <a:r>
              <a:rPr lang="en-US" sz="3000" dirty="0">
                <a:solidFill>
                  <a:prstClr val="black"/>
                </a:solidFill>
                <a:latin typeface="Arial" panose="020B0604020202020204" pitchFamily="34" charset="0"/>
                <a:cs typeface="Arial" panose="020B0604020202020204" pitchFamily="34" charset="0"/>
              </a:rPr>
              <a:t>(</a:t>
            </a:r>
            <a:r>
              <a:rPr lang="en-US" sz="3000" u="sng" dirty="0">
                <a:solidFill>
                  <a:prstClr val="black"/>
                </a:solidFill>
                <a:latin typeface="Arial" panose="020B0604020202020204" pitchFamily="34" charset="0"/>
                <a:cs typeface="Arial" panose="020B0604020202020204" pitchFamily="34" charset="0"/>
                <a:hlinkClick r:id="rId3"/>
              </a:rPr>
              <a:t>http://creativecommons.org/licenses/by-nc-nd/4.0/</a:t>
            </a:r>
            <a:r>
              <a:rPr lang="en-US" sz="3000" dirty="0">
                <a:solidFill>
                  <a:prstClr val="black"/>
                </a:solidFill>
                <a:latin typeface="Arial" panose="020B0604020202020204" pitchFamily="34" charset="0"/>
                <a:cs typeface="Arial" panose="020B0604020202020204" pitchFamily="34" charset="0"/>
              </a:rPr>
              <a:t>). </a:t>
            </a:r>
          </a:p>
          <a:p>
            <a:pPr defTabSz="1371636"/>
            <a:endParaRPr lang="en-US" sz="3000" dirty="0">
              <a:solidFill>
                <a:prstClr val="black"/>
              </a:solidFill>
              <a:latin typeface="Arial" panose="020B0604020202020204" pitchFamily="34" charset="0"/>
              <a:cs typeface="Arial" panose="020B0604020202020204" pitchFamily="34" charset="0"/>
            </a:endParaRPr>
          </a:p>
          <a:p>
            <a:pPr defTabSz="1371636"/>
            <a:r>
              <a:rPr lang="en-US" sz="3000" dirty="0">
                <a:solidFill>
                  <a:prstClr val="black"/>
                </a:solidFill>
                <a:latin typeface="Arial" panose="020B0604020202020204" pitchFamily="34" charset="0"/>
                <a:cs typeface="Arial" panose="020B0604020202020204" pitchFamily="34" charset="0"/>
              </a:rPr>
              <a:t>It was created by UBC Digital Emergency Medicine. For permissions to use this work for commercial purposes please contact The University of British Columbia’s University-Industry Liaison Office.</a:t>
            </a:r>
          </a:p>
        </p:txBody>
      </p:sp>
    </p:spTree>
    <p:extLst>
      <p:ext uri="{BB962C8B-B14F-4D97-AF65-F5344CB8AC3E}">
        <p14:creationId xmlns:p14="http://schemas.microsoft.com/office/powerpoint/2010/main" val="41442171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FBDB9F-52D0-4EA0-8BCA-F2D343A48E45}"/>
              </a:ext>
            </a:extLst>
          </p:cNvPr>
          <p:cNvSpPr txBox="1"/>
          <p:nvPr/>
        </p:nvSpPr>
        <p:spPr>
          <a:xfrm>
            <a:off x="1449659" y="639081"/>
            <a:ext cx="5827236" cy="1446550"/>
          </a:xfrm>
          <a:prstGeom prst="rect">
            <a:avLst/>
          </a:prstGeom>
          <a:noFill/>
        </p:spPr>
        <p:txBody>
          <a:bodyPr wrap="none" rtlCol="0">
            <a:spAutoFit/>
          </a:bodyPr>
          <a:lstStyle/>
          <a:p>
            <a:r>
              <a:rPr lang="zh-TW" altLang="en-US" sz="8800" dirty="0">
                <a:solidFill>
                  <a:srgbClr val="003366"/>
                </a:solidFill>
                <a:latin typeface="DFKai-SB" panose="03000509000000000000" pitchFamily="49" charset="-120"/>
                <a:ea typeface="DFKai-SB" panose="03000509000000000000" pitchFamily="49" charset="-120"/>
                <a:cs typeface="Arial" panose="020B0604020202020204" pitchFamily="34" charset="0"/>
              </a:rPr>
              <a:t>再次感謝：</a:t>
            </a:r>
          </a:p>
        </p:txBody>
      </p:sp>
      <p:sp>
        <p:nvSpPr>
          <p:cNvPr id="9" name="TextBox 8">
            <a:extLst>
              <a:ext uri="{FF2B5EF4-FFF2-40B4-BE49-F238E27FC236}">
                <a16:creationId xmlns:a16="http://schemas.microsoft.com/office/drawing/2014/main" id="{A00FF4F4-9798-4C85-A892-F4675104B611}"/>
              </a:ext>
            </a:extLst>
          </p:cNvPr>
          <p:cNvSpPr txBox="1"/>
          <p:nvPr/>
        </p:nvSpPr>
        <p:spPr>
          <a:xfrm>
            <a:off x="0" y="9733002"/>
            <a:ext cx="18288000" cy="415498"/>
          </a:xfrm>
          <a:prstGeom prst="rect">
            <a:avLst/>
          </a:prstGeom>
          <a:solidFill>
            <a:srgbClr val="002060"/>
          </a:solidFill>
        </p:spPr>
        <p:txBody>
          <a:bodyPr wrap="square" rtlCol="0">
            <a:spAutoFit/>
          </a:bodyPr>
          <a:lstStyle/>
          <a:p>
            <a:pPr algn="ctr"/>
            <a:r>
              <a:rPr lang="en-US" sz="2100" b="1">
                <a:solidFill>
                  <a:schemeClr val="bg1"/>
                </a:solidFill>
              </a:rPr>
              <a:t>Thank you to the BC Ministry of Health Patients as Partners Initiative for their support.</a:t>
            </a:r>
          </a:p>
        </p:txBody>
      </p:sp>
      <p:pic>
        <p:nvPicPr>
          <p:cNvPr id="15" name="Picture 14">
            <a:extLst>
              <a:ext uri="{FF2B5EF4-FFF2-40B4-BE49-F238E27FC236}">
                <a16:creationId xmlns:a16="http://schemas.microsoft.com/office/drawing/2014/main" id="{B9A1814C-DCFA-4168-8394-77AE2910B7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1102" y="3965276"/>
            <a:ext cx="3860972" cy="1825553"/>
          </a:xfrm>
          <a:prstGeom prst="rect">
            <a:avLst/>
          </a:prstGeom>
        </p:spPr>
      </p:pic>
      <p:pic>
        <p:nvPicPr>
          <p:cNvPr id="16" name="Picture 15">
            <a:extLst>
              <a:ext uri="{FF2B5EF4-FFF2-40B4-BE49-F238E27FC236}">
                <a16:creationId xmlns:a16="http://schemas.microsoft.com/office/drawing/2014/main" id="{D82F45BB-6657-4E7B-A62B-BAA4D8B6FB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8502" y="4356202"/>
            <a:ext cx="1862555" cy="1031700"/>
          </a:xfrm>
          <a:prstGeom prst="rect">
            <a:avLst/>
          </a:prstGeom>
        </p:spPr>
      </p:pic>
      <p:pic>
        <p:nvPicPr>
          <p:cNvPr id="3" name="Picture 2">
            <a:extLst>
              <a:ext uri="{FF2B5EF4-FFF2-40B4-BE49-F238E27FC236}">
                <a16:creationId xmlns:a16="http://schemas.microsoft.com/office/drawing/2014/main" id="{C9F4AC77-663C-472B-A7A2-60C022037072}"/>
              </a:ext>
            </a:extLst>
          </p:cNvPr>
          <p:cNvPicPr>
            <a:picLocks noChangeAspect="1"/>
          </p:cNvPicPr>
          <p:nvPr/>
        </p:nvPicPr>
        <p:blipFill>
          <a:blip r:embed="rId4"/>
          <a:stretch>
            <a:fillRect/>
          </a:stretch>
        </p:blipFill>
        <p:spPr>
          <a:xfrm>
            <a:off x="8802788" y="4081172"/>
            <a:ext cx="7676707" cy="1581759"/>
          </a:xfrm>
          <a:prstGeom prst="rect">
            <a:avLst/>
          </a:prstGeom>
        </p:spPr>
      </p:pic>
    </p:spTree>
    <p:extLst>
      <p:ext uri="{BB962C8B-B14F-4D97-AF65-F5344CB8AC3E}">
        <p14:creationId xmlns:p14="http://schemas.microsoft.com/office/powerpoint/2010/main" val="2658058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2" y="1136899"/>
            <a:ext cx="8980238" cy="92385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dirty="0" err="1">
                <a:solidFill>
                  <a:srgbClr val="034092"/>
                </a:solidFill>
                <a:latin typeface="DFKai-SB" panose="03000509000000000000" pitchFamily="49" charset="-120"/>
                <a:ea typeface="DFKai-SB" panose="03000509000000000000" pitchFamily="49" charset="-120"/>
                <a:cs typeface="Lora"/>
                <a:sym typeface="Lora"/>
              </a:rPr>
              <a:t>什麼是應用程式</a:t>
            </a:r>
            <a:r>
              <a:rPr lang="zh-TW" altLang="en-US" sz="7200" dirty="0">
                <a:solidFill>
                  <a:srgbClr val="034092"/>
                </a:solidFill>
                <a:latin typeface="DFKai-SB" panose="03000509000000000000" pitchFamily="49" charset="-120"/>
                <a:ea typeface="DFKai-SB" panose="03000509000000000000" pitchFamily="49" charset="-120"/>
                <a:cs typeface="Lora"/>
                <a:sym typeface="Lora"/>
              </a:rPr>
              <a:t>？</a:t>
            </a:r>
            <a:endParaRPr 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1078162" y="2911835"/>
            <a:ext cx="15284786" cy="5574439"/>
          </a:xfrm>
          <a:prstGeom prst="rect">
            <a:avLst/>
          </a:prstGeom>
          <a:noFill/>
          <a:ln>
            <a:noFill/>
          </a:ln>
        </p:spPr>
        <p:txBody>
          <a:bodyPr spcFirstLastPara="1" wrap="square" lIns="0" tIns="0" rIns="0" bIns="0" anchor="t" anchorCtr="0">
            <a:noAutofit/>
          </a:bodyPr>
          <a:lstStyle/>
          <a:p>
            <a:pPr marL="628714" indent="-571500">
              <a:lnSpc>
                <a:spcPct val="150000"/>
              </a:lnSpc>
              <a:buClr>
                <a:schemeClr val="dk2"/>
              </a:buClr>
              <a:buSzPct val="110000"/>
              <a:buFont typeface="Arial" panose="020B0604020202020204" pitchFamily="34" charset="0"/>
              <a:buChar char="•"/>
            </a:pPr>
            <a:r>
              <a:rPr lang="zh-TW" altLang="en-US" sz="3600" dirty="0">
                <a:latin typeface="DFKai-SB" panose="03000509000000000000" pitchFamily="49" charset="-120"/>
                <a:ea typeface="DFKai-SB" panose="03000509000000000000" pitchFamily="49" charset="-120"/>
                <a:cs typeface="Arial" panose="020B0604020202020204" pitchFamily="34" charset="0"/>
              </a:rPr>
              <a:t>應用程式就像迷你電腦程式，它們是助您使用電話的工具。</a:t>
            </a:r>
            <a:br>
              <a:rPr lang="en-CA" sz="3600" dirty="0">
                <a:latin typeface="DFKai-SB" panose="03000509000000000000" pitchFamily="49" charset="-120"/>
                <a:ea typeface="DFKai-SB" panose="03000509000000000000" pitchFamily="49" charset="-120"/>
                <a:cs typeface="Arial" panose="020B0604020202020204" pitchFamily="34" charset="0"/>
              </a:rPr>
            </a:br>
            <a:endParaRPr lang="en-US" sz="3600" dirty="0">
              <a:latin typeface="DFKai-SB" panose="03000509000000000000" pitchFamily="49" charset="-120"/>
              <a:ea typeface="DFKai-SB" panose="03000509000000000000" pitchFamily="49" charset="-120"/>
              <a:cs typeface="Arial" panose="020B0604020202020204" pitchFamily="34" charset="0"/>
            </a:endParaRPr>
          </a:p>
          <a:p>
            <a:pPr marL="628714" indent="-571500">
              <a:lnSpc>
                <a:spcPct val="150000"/>
              </a:lnSpc>
              <a:buClr>
                <a:schemeClr val="dk2"/>
              </a:buClr>
              <a:buSzPct val="110000"/>
              <a:buFont typeface="Arial" panose="020B0604020202020204" pitchFamily="34" charset="0"/>
              <a:buChar char="•"/>
            </a:pPr>
            <a:r>
              <a:rPr lang="en-US" sz="3600" dirty="0" err="1">
                <a:latin typeface="DFKai-SB" panose="03000509000000000000" pitchFamily="49" charset="-120"/>
                <a:ea typeface="DFKai-SB" panose="03000509000000000000" pitchFamily="49" charset="-120"/>
                <a:cs typeface="Arial" panose="020B0604020202020204" pitchFamily="34" charset="0"/>
              </a:rPr>
              <a:t>應用程式能夠讓您的裝置執行不同任務</a:t>
            </a:r>
            <a:r>
              <a:rPr lang="zh-TW" altLang="en-US" sz="3600" dirty="0">
                <a:latin typeface="DFKai-SB" panose="03000509000000000000" pitchFamily="49" charset="-120"/>
                <a:ea typeface="DFKai-SB" panose="03000509000000000000" pitchFamily="49" charset="-120"/>
                <a:cs typeface="Arial" panose="020B0604020202020204" pitchFamily="34" charset="0"/>
              </a:rPr>
              <a:t>。例如：記錄筆記、拍照及瀏覽照片、瀏覽互聯網、閱讀新聞、傳送文字或語音訊息、視頻通話等等。</a:t>
            </a:r>
            <a:endParaRPr lang="en-US" sz="3600" dirty="0">
              <a:latin typeface="DFKai-SB" panose="03000509000000000000" pitchFamily="49" charset="-120"/>
              <a:ea typeface="DFKai-SB" panose="03000509000000000000" pitchFamily="49" charset="-120"/>
              <a:cs typeface="Arial" panose="020B0604020202020204" pitchFamily="34" charset="0"/>
            </a:endParaRPr>
          </a:p>
        </p:txBody>
      </p:sp>
    </p:spTree>
    <p:extLst>
      <p:ext uri="{BB962C8B-B14F-4D97-AF65-F5344CB8AC3E}">
        <p14:creationId xmlns:p14="http://schemas.microsoft.com/office/powerpoint/2010/main" val="1052935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1" y="1136898"/>
            <a:ext cx="15188533" cy="1219381"/>
          </a:xfrm>
          <a:prstGeom prst="rect">
            <a:avLst/>
          </a:prstGeom>
          <a:noFill/>
          <a:ln>
            <a:noFill/>
          </a:ln>
        </p:spPr>
        <p:txBody>
          <a:bodyPr spcFirstLastPara="1" wrap="square" lIns="0" tIns="0" rIns="0" bIns="0" anchor="t" anchorCtr="0">
            <a:noAutofit/>
          </a:bodyPr>
          <a:lstStyle/>
          <a:p>
            <a:pPr lvl="0">
              <a:lnSpc>
                <a:spcPct val="110030"/>
              </a:lnSpc>
            </a:pPr>
            <a:r>
              <a:rPr lang="en-US" sz="7200" dirty="0" err="1">
                <a:solidFill>
                  <a:srgbClr val="034092"/>
                </a:solidFill>
                <a:latin typeface="DFKai-SB" panose="03000509000000000000" pitchFamily="49" charset="-120"/>
                <a:ea typeface="DFKai-SB" panose="03000509000000000000" pitchFamily="49" charset="-120"/>
                <a:cs typeface="Lora"/>
                <a:sym typeface="Lora"/>
              </a:rPr>
              <a:t>有什麼類型的應用程式</a:t>
            </a:r>
            <a:r>
              <a:rPr lang="zh-TW" altLang="en-US" sz="7200" dirty="0">
                <a:solidFill>
                  <a:srgbClr val="034092"/>
                </a:solidFill>
                <a:latin typeface="DFKai-SB" panose="03000509000000000000" pitchFamily="49" charset="-120"/>
                <a:ea typeface="DFKai-SB" panose="03000509000000000000" pitchFamily="49" charset="-120"/>
                <a:cs typeface="Lora"/>
                <a:sym typeface="Lora"/>
              </a:rPr>
              <a:t>？</a:t>
            </a:r>
            <a:endParaRPr lang="en-US" sz="7200"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917740" y="2560856"/>
            <a:ext cx="16167102" cy="6482921"/>
          </a:xfrm>
          <a:prstGeom prst="rect">
            <a:avLst/>
          </a:prstGeom>
          <a:noFill/>
          <a:ln>
            <a:noFill/>
          </a:ln>
        </p:spPr>
        <p:txBody>
          <a:bodyPr spcFirstLastPara="1" wrap="square" lIns="0" tIns="0" rIns="0" bIns="0" anchor="t" anchorCtr="0">
            <a:noAutofit/>
          </a:bodyPr>
          <a:lstStyle/>
          <a:p>
            <a:pPr marL="57214">
              <a:lnSpc>
                <a:spcPct val="150000"/>
              </a:lnSpc>
              <a:buClr>
                <a:schemeClr val="dk2"/>
              </a:buClr>
              <a:buSzPct val="110000"/>
            </a:pPr>
            <a:r>
              <a:rPr lang="en-US" sz="3600" dirty="0" err="1">
                <a:latin typeface="DFKai-SB" panose="03000509000000000000" pitchFamily="49" charset="-120"/>
                <a:ea typeface="DFKai-SB" panose="03000509000000000000" pitchFamily="49" charset="-120"/>
                <a:cs typeface="Arial" panose="020B0604020202020204" pitchFamily="34" charset="0"/>
              </a:rPr>
              <a:t>應用程式有很多類型</a:t>
            </a:r>
            <a:r>
              <a:rPr lang="zh-TW" altLang="en-US" sz="3600" dirty="0">
                <a:latin typeface="DFKai-SB" panose="03000509000000000000" pitchFamily="49" charset="-120"/>
                <a:ea typeface="DFKai-SB" panose="03000509000000000000" pitchFamily="49" charset="-120"/>
                <a:cs typeface="Arial" panose="020B0604020202020204" pitchFamily="34" charset="0"/>
              </a:rPr>
              <a:t>，儘管每一個程式也有獨特的介面及不同功能，很多應用程式其實也能以主要功用作分類，其中包括：</a:t>
            </a:r>
            <a:br>
              <a:rPr lang="en-US" sz="3600" dirty="0">
                <a:latin typeface="DFKai-SB" panose="03000509000000000000" pitchFamily="49" charset="-120"/>
                <a:ea typeface="DFKai-SB" panose="03000509000000000000" pitchFamily="49" charset="-120"/>
                <a:cs typeface="Arial" panose="020B0604020202020204" pitchFamily="34" charset="0"/>
              </a:rPr>
            </a:br>
            <a:endParaRPr lang="en-US" sz="2000" dirty="0">
              <a:latin typeface="DFKai-SB" panose="03000509000000000000" pitchFamily="49" charset="-120"/>
              <a:ea typeface="DFKai-SB" panose="03000509000000000000" pitchFamily="49" charset="-120"/>
              <a:cs typeface="Arial" panose="020B0604020202020204" pitchFamily="34" charset="0"/>
            </a:endParaRPr>
          </a:p>
          <a:p>
            <a:pPr marL="628714" indent="-571500">
              <a:lnSpc>
                <a:spcPct val="150000"/>
              </a:lnSpc>
              <a:buClr>
                <a:schemeClr val="dk2"/>
              </a:buClr>
              <a:buSzPct val="110000"/>
              <a:buFont typeface="Arial" panose="020B0604020202020204" pitchFamily="34" charset="0"/>
              <a:buChar char="•"/>
            </a:pPr>
            <a:r>
              <a:rPr lang="en-US" sz="3600" dirty="0" err="1">
                <a:latin typeface="DFKai-SB" panose="03000509000000000000" pitchFamily="49" charset="-120"/>
                <a:ea typeface="DFKai-SB" panose="03000509000000000000" pitchFamily="49" charset="-120"/>
                <a:cs typeface="Arial" panose="020B0604020202020204" pitchFamily="34" charset="0"/>
              </a:rPr>
              <a:t>通訊</a:t>
            </a:r>
            <a:endParaRPr lang="en-US" sz="3600" dirty="0">
              <a:latin typeface="DFKai-SB" panose="03000509000000000000" pitchFamily="49" charset="-120"/>
              <a:ea typeface="DFKai-SB" panose="03000509000000000000" pitchFamily="49" charset="-120"/>
              <a:cs typeface="Arial" panose="020B0604020202020204" pitchFamily="34" charset="0"/>
            </a:endParaRPr>
          </a:p>
          <a:p>
            <a:pPr marL="628714" indent="-571500">
              <a:lnSpc>
                <a:spcPct val="150000"/>
              </a:lnSpc>
              <a:buClr>
                <a:schemeClr val="dk2"/>
              </a:buClr>
              <a:buSzPct val="110000"/>
              <a:buFont typeface="Arial" panose="020B0604020202020204" pitchFamily="34" charset="0"/>
              <a:buChar char="•"/>
            </a:pPr>
            <a:r>
              <a:rPr lang="en-US" sz="3600" dirty="0" err="1">
                <a:latin typeface="DFKai-SB" panose="03000509000000000000" pitchFamily="49" charset="-120"/>
                <a:ea typeface="DFKai-SB" panose="03000509000000000000" pitchFamily="49" charset="-120"/>
                <a:cs typeface="Arial" panose="020B0604020202020204" pitchFamily="34" charset="0"/>
              </a:rPr>
              <a:t>工具</a:t>
            </a:r>
            <a:endParaRPr lang="en-US" sz="3600" dirty="0">
              <a:latin typeface="DFKai-SB" panose="03000509000000000000" pitchFamily="49" charset="-120"/>
              <a:ea typeface="DFKai-SB" panose="03000509000000000000" pitchFamily="49" charset="-120"/>
              <a:cs typeface="Arial" panose="020B0604020202020204" pitchFamily="34" charset="0"/>
            </a:endParaRPr>
          </a:p>
          <a:p>
            <a:pPr marL="628714" indent="-571500">
              <a:lnSpc>
                <a:spcPct val="150000"/>
              </a:lnSpc>
              <a:buClr>
                <a:schemeClr val="dk2"/>
              </a:buClr>
              <a:buSzPct val="110000"/>
              <a:buFont typeface="Arial" panose="020B0604020202020204" pitchFamily="34" charset="0"/>
              <a:buChar char="•"/>
            </a:pPr>
            <a:r>
              <a:rPr lang="en-US" sz="3600" dirty="0" err="1">
                <a:latin typeface="DFKai-SB" panose="03000509000000000000" pitchFamily="49" charset="-120"/>
                <a:ea typeface="DFKai-SB" panose="03000509000000000000" pitchFamily="49" charset="-120"/>
                <a:cs typeface="Arial" panose="020B0604020202020204" pitchFamily="34" charset="0"/>
              </a:rPr>
              <a:t>娛樂</a:t>
            </a:r>
            <a:endParaRPr lang="en-US" sz="3600" dirty="0">
              <a:latin typeface="DFKai-SB" panose="03000509000000000000" pitchFamily="49" charset="-120"/>
              <a:ea typeface="DFKai-SB" panose="03000509000000000000" pitchFamily="49" charset="-120"/>
              <a:cs typeface="Arial" panose="020B0604020202020204" pitchFamily="34" charset="0"/>
            </a:endParaRPr>
          </a:p>
          <a:p>
            <a:pPr marL="628714" indent="-571500">
              <a:lnSpc>
                <a:spcPct val="150000"/>
              </a:lnSpc>
              <a:buClr>
                <a:schemeClr val="dk2"/>
              </a:buClr>
              <a:buSzPct val="110000"/>
              <a:buFont typeface="Arial" panose="020B0604020202020204" pitchFamily="34" charset="0"/>
              <a:buChar char="•"/>
            </a:pPr>
            <a:r>
              <a:rPr lang="en-US" sz="3600" dirty="0" err="1">
                <a:latin typeface="DFKai-SB" panose="03000509000000000000" pitchFamily="49" charset="-120"/>
                <a:ea typeface="DFKai-SB" panose="03000509000000000000" pitchFamily="49" charset="-120"/>
                <a:cs typeface="Arial" panose="020B0604020202020204" pitchFamily="34" charset="0"/>
              </a:rPr>
              <a:t>健康</a:t>
            </a:r>
            <a:endParaRPr lang="en-US" sz="3600" dirty="0">
              <a:latin typeface="DFKai-SB" panose="03000509000000000000" pitchFamily="49" charset="-120"/>
              <a:ea typeface="DFKai-SB" panose="03000509000000000000" pitchFamily="49" charset="-120"/>
              <a:cs typeface="Arial" panose="020B0604020202020204" pitchFamily="34" charset="0"/>
            </a:endParaRPr>
          </a:p>
          <a:p>
            <a:pPr marL="628714" indent="-571500">
              <a:lnSpc>
                <a:spcPct val="150000"/>
              </a:lnSpc>
              <a:buClr>
                <a:schemeClr val="dk2"/>
              </a:buClr>
              <a:buSzPct val="110000"/>
              <a:buFont typeface="Arial" panose="020B0604020202020204" pitchFamily="34" charset="0"/>
              <a:buChar char="•"/>
            </a:pPr>
            <a:r>
              <a:rPr lang="en-US" sz="3600" dirty="0" err="1">
                <a:latin typeface="DFKai-SB" panose="03000509000000000000" pitchFamily="49" charset="-120"/>
                <a:ea typeface="DFKai-SB" panose="03000509000000000000" pitchFamily="49" charset="-120"/>
                <a:cs typeface="Arial" panose="020B0604020202020204" pitchFamily="34" charset="0"/>
              </a:rPr>
              <a:t>還有更多</a:t>
            </a:r>
            <a:r>
              <a:rPr lang="en-US" sz="3600" dirty="0">
                <a:latin typeface="DFKai-SB" panose="03000509000000000000" pitchFamily="49" charset="-120"/>
                <a:ea typeface="DFKai-SB" panose="03000509000000000000" pitchFamily="49" charset="-120"/>
                <a:cs typeface="Arial" panose="020B0604020202020204" pitchFamily="34" charset="0"/>
              </a:rPr>
              <a:t>…</a:t>
            </a:r>
            <a:endParaRPr lang="en-US" sz="3200" dirty="0">
              <a:latin typeface="DFKai-SB" panose="03000509000000000000" pitchFamily="49" charset="-120"/>
              <a:ea typeface="DFKai-SB" panose="03000509000000000000" pitchFamily="49" charset="-120"/>
              <a:cs typeface="Arial" panose="020B0604020202020204" pitchFamily="34" charset="0"/>
            </a:endParaRPr>
          </a:p>
        </p:txBody>
      </p:sp>
    </p:spTree>
    <p:extLst>
      <p:ext uri="{BB962C8B-B14F-4D97-AF65-F5344CB8AC3E}">
        <p14:creationId xmlns:p14="http://schemas.microsoft.com/office/powerpoint/2010/main" val="2630900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1" y="950894"/>
            <a:ext cx="16624623" cy="1935486"/>
          </a:xfrm>
          <a:prstGeom prst="rect">
            <a:avLst/>
          </a:prstGeom>
          <a:noFill/>
          <a:ln>
            <a:noFill/>
          </a:ln>
        </p:spPr>
        <p:txBody>
          <a:bodyPr spcFirstLastPara="1" wrap="square" lIns="0" tIns="0" rIns="0" bIns="0" anchor="t" anchorCtr="0">
            <a:noAutofit/>
          </a:bodyPr>
          <a:lstStyle/>
          <a:p>
            <a:pPr lvl="0">
              <a:lnSpc>
                <a:spcPct val="110030"/>
              </a:lnSpc>
            </a:pPr>
            <a:r>
              <a:rPr lang="en-US" sz="7200" dirty="0" err="1">
                <a:solidFill>
                  <a:srgbClr val="034092"/>
                </a:solidFill>
                <a:latin typeface="DFKai-SB" panose="03000509000000000000" pitchFamily="49" charset="-120"/>
                <a:ea typeface="DFKai-SB" panose="03000509000000000000" pitchFamily="49" charset="-120"/>
                <a:cs typeface="Lora"/>
                <a:sym typeface="Lora"/>
              </a:rPr>
              <a:t>有什麼類型的應用程式</a:t>
            </a:r>
            <a:r>
              <a:rPr lang="zh-TW" altLang="en-US" sz="7200" dirty="0">
                <a:solidFill>
                  <a:srgbClr val="034092"/>
                </a:solidFill>
                <a:latin typeface="DFKai-SB" panose="03000509000000000000" pitchFamily="49" charset="-120"/>
                <a:ea typeface="DFKai-SB" panose="03000509000000000000" pitchFamily="49" charset="-120"/>
                <a:cs typeface="Lora"/>
                <a:sym typeface="Lora"/>
              </a:rPr>
              <a:t>？</a:t>
            </a:r>
            <a:endParaRPr lang="en-US" sz="7200" dirty="0">
              <a:solidFill>
                <a:srgbClr val="034092"/>
              </a:solidFill>
              <a:latin typeface="DFKai-SB" panose="03000509000000000000" pitchFamily="49" charset="-120"/>
              <a:ea typeface="DFKai-SB" panose="03000509000000000000" pitchFamily="49" charset="-120"/>
              <a:cs typeface="Lora"/>
              <a:sym typeface="Lora"/>
            </a:endParaRPr>
          </a:p>
        </p:txBody>
      </p:sp>
      <p:grpSp>
        <p:nvGrpSpPr>
          <p:cNvPr id="6" name="Group 5">
            <a:extLst>
              <a:ext uri="{FF2B5EF4-FFF2-40B4-BE49-F238E27FC236}">
                <a16:creationId xmlns:a16="http://schemas.microsoft.com/office/drawing/2014/main" id="{D1C1ED68-E718-4A15-B1C9-1643C1EE01D9}"/>
              </a:ext>
            </a:extLst>
          </p:cNvPr>
          <p:cNvGrpSpPr/>
          <p:nvPr/>
        </p:nvGrpSpPr>
        <p:grpSpPr>
          <a:xfrm>
            <a:off x="980951" y="2635308"/>
            <a:ext cx="7514707" cy="2469213"/>
            <a:chOff x="980951" y="2635308"/>
            <a:chExt cx="7514707" cy="2469213"/>
          </a:xfrm>
        </p:grpSpPr>
        <p:pic>
          <p:nvPicPr>
            <p:cNvPr id="7" name="Picture 2" descr="Video Call Icon Logo Vector Illustration. Video Call icon design vector template. Trendy Video Call vector icon flat design for website, symbol, logo, icon, sign, app, UI. Video Call Icon Logo Vector Illustration. Video Call icon design vector template. Trendy Video Call vector icon flat design for website, symbol, logo, icon, sign, app, UI. zoom stock illustrations">
              <a:extLst>
                <a:ext uri="{FF2B5EF4-FFF2-40B4-BE49-F238E27FC236}">
                  <a16:creationId xmlns:a16="http://schemas.microsoft.com/office/drawing/2014/main" id="{022DEA26-EF6A-4271-A0B7-3EE6B5B321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18" t="18978" r="10123" b="21658"/>
            <a:stretch/>
          </p:blipFill>
          <p:spPr bwMode="auto">
            <a:xfrm>
              <a:off x="1297735" y="3039216"/>
              <a:ext cx="2207795" cy="17697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w message concept. 3d vector mobile application icon with notification. Green telephone symbol contact us, online New message concept. 3d vector mobile application icon with notification. Green telephone symbol contact us, online message, chat. Call center, 3D render vector free to edit illustration icon WeChat stock illustrations">
              <a:extLst>
                <a:ext uri="{FF2B5EF4-FFF2-40B4-BE49-F238E27FC236}">
                  <a16:creationId xmlns:a16="http://schemas.microsoft.com/office/drawing/2014/main" id="{63010427-B52F-4515-902B-8299CA2549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23" t="22288" r="50000" b="22624"/>
            <a:stretch/>
          </p:blipFill>
          <p:spPr bwMode="auto">
            <a:xfrm>
              <a:off x="3741076" y="2801057"/>
              <a:ext cx="1994457" cy="22094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bs.twimg.com/profile_images/1087188469397344257/H...">
              <a:extLst>
                <a:ext uri="{FF2B5EF4-FFF2-40B4-BE49-F238E27FC236}">
                  <a16:creationId xmlns:a16="http://schemas.microsoft.com/office/drawing/2014/main" id="{C9A8B589-D58C-45DE-BEF1-7F208DFBB5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7000" y="3072384"/>
              <a:ext cx="1771650" cy="17716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4DF211C-22FE-4776-B2E5-0AFAD6C7C1E8}"/>
                </a:ext>
              </a:extLst>
            </p:cNvPr>
            <p:cNvSpPr/>
            <p:nvPr/>
          </p:nvSpPr>
          <p:spPr>
            <a:xfrm>
              <a:off x="980951" y="2635308"/>
              <a:ext cx="7514707" cy="24692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FKai-SB" panose="03000509000000000000" pitchFamily="49" charset="-120"/>
                <a:ea typeface="DFKai-SB" panose="03000509000000000000" pitchFamily="49" charset="-120"/>
              </a:endParaRPr>
            </a:p>
          </p:txBody>
        </p:sp>
      </p:grpSp>
      <p:sp>
        <p:nvSpPr>
          <p:cNvPr id="10" name="TextBox 9">
            <a:extLst>
              <a:ext uri="{FF2B5EF4-FFF2-40B4-BE49-F238E27FC236}">
                <a16:creationId xmlns:a16="http://schemas.microsoft.com/office/drawing/2014/main" id="{9984D6D0-B768-4579-BFFC-E9E4E03CEC31}"/>
              </a:ext>
            </a:extLst>
          </p:cNvPr>
          <p:cNvSpPr txBox="1"/>
          <p:nvPr/>
        </p:nvSpPr>
        <p:spPr>
          <a:xfrm>
            <a:off x="2337168" y="5252040"/>
            <a:ext cx="4802273" cy="646331"/>
          </a:xfrm>
          <a:prstGeom prst="rect">
            <a:avLst/>
          </a:prstGeom>
          <a:noFill/>
        </p:spPr>
        <p:txBody>
          <a:bodyPr wrap="square" rtlCol="0">
            <a:spAutoFit/>
          </a:bodyPr>
          <a:lstStyle/>
          <a:p>
            <a:pPr algn="ctr"/>
            <a:r>
              <a:rPr lang="en-US" sz="3600" dirty="0" err="1">
                <a:latin typeface="DFKai-SB" panose="03000509000000000000" pitchFamily="49" charset="-120"/>
                <a:ea typeface="DFKai-SB" panose="03000509000000000000" pitchFamily="49" charset="-120"/>
              </a:rPr>
              <a:t>通訊程式</a:t>
            </a:r>
            <a:endParaRPr lang="en-US" sz="3600" dirty="0">
              <a:latin typeface="DFKai-SB" panose="03000509000000000000" pitchFamily="49" charset="-120"/>
              <a:ea typeface="DFKai-SB" panose="03000509000000000000" pitchFamily="49" charset="-120"/>
            </a:endParaRPr>
          </a:p>
        </p:txBody>
      </p:sp>
      <p:sp>
        <p:nvSpPr>
          <p:cNvPr id="20" name="TextBox 19">
            <a:extLst>
              <a:ext uri="{FF2B5EF4-FFF2-40B4-BE49-F238E27FC236}">
                <a16:creationId xmlns:a16="http://schemas.microsoft.com/office/drawing/2014/main" id="{335773F8-CB4A-465F-A09C-36C729B9DD8C}"/>
              </a:ext>
            </a:extLst>
          </p:cNvPr>
          <p:cNvSpPr txBox="1"/>
          <p:nvPr/>
        </p:nvSpPr>
        <p:spPr>
          <a:xfrm>
            <a:off x="2408052" y="8901590"/>
            <a:ext cx="4660505" cy="646331"/>
          </a:xfrm>
          <a:prstGeom prst="rect">
            <a:avLst/>
          </a:prstGeom>
          <a:noFill/>
        </p:spPr>
        <p:txBody>
          <a:bodyPr wrap="square" rtlCol="0">
            <a:spAutoFit/>
          </a:bodyPr>
          <a:lstStyle/>
          <a:p>
            <a:pPr algn="ctr"/>
            <a:r>
              <a:rPr lang="en-US" sz="3600" dirty="0" err="1">
                <a:latin typeface="DFKai-SB" panose="03000509000000000000" pitchFamily="49" charset="-120"/>
                <a:ea typeface="DFKai-SB" panose="03000509000000000000" pitchFamily="49" charset="-120"/>
              </a:rPr>
              <a:t>娛樂程式</a:t>
            </a:r>
            <a:endParaRPr lang="en-US" sz="3600" dirty="0">
              <a:latin typeface="DFKai-SB" panose="03000509000000000000" pitchFamily="49" charset="-120"/>
              <a:ea typeface="DFKai-SB" panose="03000509000000000000" pitchFamily="49" charset="-120"/>
            </a:endParaRPr>
          </a:p>
        </p:txBody>
      </p:sp>
      <p:grpSp>
        <p:nvGrpSpPr>
          <p:cNvPr id="8" name="Group 7">
            <a:extLst>
              <a:ext uri="{FF2B5EF4-FFF2-40B4-BE49-F238E27FC236}">
                <a16:creationId xmlns:a16="http://schemas.microsoft.com/office/drawing/2014/main" id="{1D5E8EE8-59F4-482E-93FF-8673D7684E54}"/>
              </a:ext>
            </a:extLst>
          </p:cNvPr>
          <p:cNvGrpSpPr/>
          <p:nvPr/>
        </p:nvGrpSpPr>
        <p:grpSpPr>
          <a:xfrm>
            <a:off x="9600026" y="2635308"/>
            <a:ext cx="7363937" cy="2469213"/>
            <a:chOff x="9600026" y="2635308"/>
            <a:chExt cx="7363937" cy="2469213"/>
          </a:xfrm>
        </p:grpSpPr>
        <p:pic>
          <p:nvPicPr>
            <p:cNvPr id="1038" name="Picture 14" descr="3D Reminder. Notification page with 3d bell and button. New notification of reminder for app, social media or business planning and events. Vector. 3D Reminder. Notification page with 3d bell and button. New notification of reminder for app, social media or business planning and events. Vector illustration. reminder apps stock illustrations">
              <a:extLst>
                <a:ext uri="{FF2B5EF4-FFF2-40B4-BE49-F238E27FC236}">
                  <a16:creationId xmlns:a16="http://schemas.microsoft.com/office/drawing/2014/main" id="{843923EA-85C9-4811-9FAD-B5125C86A29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854" t="10353" r="22956" b="17730"/>
            <a:stretch/>
          </p:blipFill>
          <p:spPr bwMode="auto">
            <a:xfrm>
              <a:off x="9988647" y="2998551"/>
              <a:ext cx="2006163" cy="17427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eather on the App Store">
              <a:extLst>
                <a:ext uri="{FF2B5EF4-FFF2-40B4-BE49-F238E27FC236}">
                  <a16:creationId xmlns:a16="http://schemas.microsoft.com/office/drawing/2014/main" id="{6E2CD92B-BABC-4661-8544-5BF07146BDB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8831" t="13064" r="30629" b="13049"/>
            <a:stretch/>
          </p:blipFill>
          <p:spPr bwMode="auto">
            <a:xfrm>
              <a:off x="12278913" y="2886380"/>
              <a:ext cx="2006163" cy="192257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alculator Flat Icon. Pixel Perfect. For Mobile and Web. Flat Icon. calculator icon stock illustrations">
              <a:extLst>
                <a:ext uri="{FF2B5EF4-FFF2-40B4-BE49-F238E27FC236}">
                  <a16:creationId xmlns:a16="http://schemas.microsoft.com/office/drawing/2014/main" id="{2B60CD3C-D825-4785-9609-6C7259FF7DC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6115" t="23453" r="28392" b="24224"/>
            <a:stretch/>
          </p:blipFill>
          <p:spPr bwMode="auto">
            <a:xfrm>
              <a:off x="14880121" y="2903877"/>
              <a:ext cx="1614117" cy="185637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254A4ECE-3BA5-43B4-B4ED-3597C25F20E1}"/>
                </a:ext>
              </a:extLst>
            </p:cNvPr>
            <p:cNvSpPr/>
            <p:nvPr/>
          </p:nvSpPr>
          <p:spPr>
            <a:xfrm>
              <a:off x="9600026" y="2635308"/>
              <a:ext cx="7363937" cy="24692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FKai-SB" panose="03000509000000000000" pitchFamily="49" charset="-120"/>
                <a:ea typeface="DFKai-SB" panose="03000509000000000000" pitchFamily="49" charset="-120"/>
              </a:endParaRPr>
            </a:p>
          </p:txBody>
        </p:sp>
      </p:grpSp>
      <p:sp>
        <p:nvSpPr>
          <p:cNvPr id="25" name="TextBox 24">
            <a:extLst>
              <a:ext uri="{FF2B5EF4-FFF2-40B4-BE49-F238E27FC236}">
                <a16:creationId xmlns:a16="http://schemas.microsoft.com/office/drawing/2014/main" id="{6BE899F6-0786-471D-9ED0-C5D163B60F24}"/>
              </a:ext>
            </a:extLst>
          </p:cNvPr>
          <p:cNvSpPr txBox="1"/>
          <p:nvPr/>
        </p:nvSpPr>
        <p:spPr>
          <a:xfrm>
            <a:off x="11852205" y="5252040"/>
            <a:ext cx="2859578" cy="646331"/>
          </a:xfrm>
          <a:prstGeom prst="rect">
            <a:avLst/>
          </a:prstGeom>
          <a:noFill/>
        </p:spPr>
        <p:txBody>
          <a:bodyPr wrap="square" rtlCol="0">
            <a:spAutoFit/>
          </a:bodyPr>
          <a:lstStyle/>
          <a:p>
            <a:pPr algn="ctr"/>
            <a:r>
              <a:rPr lang="en-US" sz="3600" dirty="0" err="1">
                <a:latin typeface="DFKai-SB" panose="03000509000000000000" pitchFamily="49" charset="-120"/>
                <a:ea typeface="DFKai-SB" panose="03000509000000000000" pitchFamily="49" charset="-120"/>
              </a:rPr>
              <a:t>工具程式</a:t>
            </a:r>
            <a:endParaRPr lang="en-US" sz="3600" dirty="0">
              <a:latin typeface="DFKai-SB" panose="03000509000000000000" pitchFamily="49" charset="-120"/>
              <a:ea typeface="DFKai-SB" panose="03000509000000000000" pitchFamily="49" charset="-120"/>
            </a:endParaRPr>
          </a:p>
        </p:txBody>
      </p:sp>
      <p:grpSp>
        <p:nvGrpSpPr>
          <p:cNvPr id="5" name="Group 4">
            <a:extLst>
              <a:ext uri="{FF2B5EF4-FFF2-40B4-BE49-F238E27FC236}">
                <a16:creationId xmlns:a16="http://schemas.microsoft.com/office/drawing/2014/main" id="{2A83831B-EC8F-475B-8984-B620397F3A57}"/>
              </a:ext>
            </a:extLst>
          </p:cNvPr>
          <p:cNvGrpSpPr/>
          <p:nvPr/>
        </p:nvGrpSpPr>
        <p:grpSpPr>
          <a:xfrm>
            <a:off x="980951" y="6442425"/>
            <a:ext cx="7514707" cy="2291176"/>
            <a:chOff x="980951" y="6094953"/>
            <a:chExt cx="7514707" cy="2291176"/>
          </a:xfrm>
        </p:grpSpPr>
        <p:sp>
          <p:nvSpPr>
            <p:cNvPr id="14" name="Rectangle 13">
              <a:extLst>
                <a:ext uri="{FF2B5EF4-FFF2-40B4-BE49-F238E27FC236}">
                  <a16:creationId xmlns:a16="http://schemas.microsoft.com/office/drawing/2014/main" id="{0E39F3E9-C0C2-4C6C-9BDF-16466A66BDCB}"/>
                </a:ext>
              </a:extLst>
            </p:cNvPr>
            <p:cNvSpPr/>
            <p:nvPr/>
          </p:nvSpPr>
          <p:spPr>
            <a:xfrm>
              <a:off x="980951" y="6094953"/>
              <a:ext cx="7514707" cy="2291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FKai-SB" panose="03000509000000000000" pitchFamily="49" charset="-120"/>
                <a:ea typeface="DFKai-SB" panose="03000509000000000000" pitchFamily="49" charset="-120"/>
              </a:endParaRPr>
            </a:p>
          </p:txBody>
        </p:sp>
        <p:pic>
          <p:nvPicPr>
            <p:cNvPr id="2050" name="Picture 2" descr="Image result for netflix logo">
              <a:extLst>
                <a:ext uri="{FF2B5EF4-FFF2-40B4-BE49-F238E27FC236}">
                  <a16:creationId xmlns:a16="http://schemas.microsoft.com/office/drawing/2014/main" id="{E891EEA1-23B0-4783-B324-676883FD184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4633" t="5557" r="25323" b="3986"/>
            <a:stretch/>
          </p:blipFill>
          <p:spPr bwMode="auto">
            <a:xfrm>
              <a:off x="1531408" y="6338267"/>
              <a:ext cx="1515907" cy="18969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potify logo">
              <a:extLst>
                <a:ext uri="{FF2B5EF4-FFF2-40B4-BE49-F238E27FC236}">
                  <a16:creationId xmlns:a16="http://schemas.microsoft.com/office/drawing/2014/main" id="{6C3D4CED-0539-4579-B029-6D44422C727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80351" y="6482425"/>
              <a:ext cx="1515907" cy="17951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youtube logo">
              <a:extLst>
                <a:ext uri="{FF2B5EF4-FFF2-40B4-BE49-F238E27FC236}">
                  <a16:creationId xmlns:a16="http://schemas.microsoft.com/office/drawing/2014/main" id="{FE3DD124-C490-4EBA-B00F-B213DFC0531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9144" y="6233058"/>
              <a:ext cx="2107363" cy="2107363"/>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06068854-D424-45F6-B4A0-A39CBE629A49}"/>
              </a:ext>
            </a:extLst>
          </p:cNvPr>
          <p:cNvSpPr txBox="1"/>
          <p:nvPr/>
        </p:nvSpPr>
        <p:spPr>
          <a:xfrm>
            <a:off x="10951742" y="8901590"/>
            <a:ext cx="4660505" cy="646331"/>
          </a:xfrm>
          <a:prstGeom prst="rect">
            <a:avLst/>
          </a:prstGeom>
          <a:noFill/>
        </p:spPr>
        <p:txBody>
          <a:bodyPr wrap="square" rtlCol="0">
            <a:spAutoFit/>
          </a:bodyPr>
          <a:lstStyle/>
          <a:p>
            <a:pPr algn="ctr"/>
            <a:r>
              <a:rPr lang="en-US" sz="3600" dirty="0" err="1">
                <a:latin typeface="DFKai-SB" panose="03000509000000000000" pitchFamily="49" charset="-120"/>
                <a:ea typeface="DFKai-SB" panose="03000509000000000000" pitchFamily="49" charset="-120"/>
              </a:rPr>
              <a:t>健康程式</a:t>
            </a:r>
            <a:endParaRPr lang="en-US" sz="3600" dirty="0">
              <a:latin typeface="DFKai-SB" panose="03000509000000000000" pitchFamily="49" charset="-120"/>
              <a:ea typeface="DFKai-SB" panose="03000509000000000000" pitchFamily="49" charset="-120"/>
            </a:endParaRPr>
          </a:p>
        </p:txBody>
      </p:sp>
      <p:grpSp>
        <p:nvGrpSpPr>
          <p:cNvPr id="3" name="Group 2">
            <a:extLst>
              <a:ext uri="{FF2B5EF4-FFF2-40B4-BE49-F238E27FC236}">
                <a16:creationId xmlns:a16="http://schemas.microsoft.com/office/drawing/2014/main" id="{1B9F6AE5-2036-47B4-85FD-17B8DF987180}"/>
              </a:ext>
            </a:extLst>
          </p:cNvPr>
          <p:cNvGrpSpPr/>
          <p:nvPr/>
        </p:nvGrpSpPr>
        <p:grpSpPr>
          <a:xfrm>
            <a:off x="9524641" y="6442425"/>
            <a:ext cx="7514707" cy="2291176"/>
            <a:chOff x="9524641" y="5986402"/>
            <a:chExt cx="7514707" cy="2291176"/>
          </a:xfrm>
        </p:grpSpPr>
        <p:sp>
          <p:nvSpPr>
            <p:cNvPr id="21" name="Rectangle 20">
              <a:extLst>
                <a:ext uri="{FF2B5EF4-FFF2-40B4-BE49-F238E27FC236}">
                  <a16:creationId xmlns:a16="http://schemas.microsoft.com/office/drawing/2014/main" id="{82A153B6-41A0-4319-9480-4E546541981C}"/>
                </a:ext>
              </a:extLst>
            </p:cNvPr>
            <p:cNvSpPr/>
            <p:nvPr/>
          </p:nvSpPr>
          <p:spPr>
            <a:xfrm>
              <a:off x="9524641" y="5986402"/>
              <a:ext cx="7514707" cy="2291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FKai-SB" panose="03000509000000000000" pitchFamily="49" charset="-120"/>
                <a:ea typeface="DFKai-SB" panose="03000509000000000000" pitchFamily="49" charset="-120"/>
              </a:endParaRPr>
            </a:p>
          </p:txBody>
        </p:sp>
        <p:pic>
          <p:nvPicPr>
            <p:cNvPr id="14338" name="Picture 2" descr="Health Gateway – Apps on Google Play">
              <a:extLst>
                <a:ext uri="{FF2B5EF4-FFF2-40B4-BE49-F238E27FC236}">
                  <a16:creationId xmlns:a16="http://schemas.microsoft.com/office/drawing/2014/main" id="{57B0EF02-E987-4D86-BB3E-61D2C40253F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09930" y="6150192"/>
              <a:ext cx="1963596" cy="196359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Pill Reminder and Med Tracker - Apps on Google Play">
              <a:extLst>
                <a:ext uri="{FF2B5EF4-FFF2-40B4-BE49-F238E27FC236}">
                  <a16:creationId xmlns:a16="http://schemas.microsoft.com/office/drawing/2014/main" id="{E4600FD7-D9FB-459F-8043-1153641F049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660499" y="6154344"/>
              <a:ext cx="2053361" cy="2053361"/>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Minimal Logo Design Inspiration: Headspace | DesignRush">
              <a:extLst>
                <a:ext uri="{FF2B5EF4-FFF2-40B4-BE49-F238E27FC236}">
                  <a16:creationId xmlns:a16="http://schemas.microsoft.com/office/drawing/2014/main" id="{CB5EB7D8-1A8E-4046-B8F7-C9CB65465BC0}"/>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5771" r="22269" b="8038"/>
            <a:stretch/>
          </p:blipFill>
          <p:spPr bwMode="auto">
            <a:xfrm>
              <a:off x="12323892" y="6180234"/>
              <a:ext cx="1916205" cy="20419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562728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134E462BAFCAD44AFE45B7180C0FE5A" ma:contentTypeVersion="13" ma:contentTypeDescription="Create a new document." ma:contentTypeScope="" ma:versionID="2e370d37c93b680fc17ec72e13dc3aeb">
  <xsd:schema xmlns:xsd="http://www.w3.org/2001/XMLSchema" xmlns:xs="http://www.w3.org/2001/XMLSchema" xmlns:p="http://schemas.microsoft.com/office/2006/metadata/properties" xmlns:ns3="8bab7477-277c-43ec-9960-43bc8d58eb75" xmlns:ns4="f542a448-c75a-4b75-99ce-88532eed9c10" targetNamespace="http://schemas.microsoft.com/office/2006/metadata/properties" ma:root="true" ma:fieldsID="4a4f5a14f3d2a7e426a3d43beecfb935" ns3:_="" ns4:_="">
    <xsd:import namespace="8bab7477-277c-43ec-9960-43bc8d58eb75"/>
    <xsd:import namespace="f542a448-c75a-4b75-99ce-88532eed9c10"/>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ObjectDetectorVersion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b7477-277c-43ec-9960-43bc8d58eb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42a448-c75a-4b75-99ce-88532eed9c1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bab7477-277c-43ec-9960-43bc8d58eb75" xsi:nil="true"/>
  </documentManagement>
</p:properties>
</file>

<file path=customXml/itemProps1.xml><?xml version="1.0" encoding="utf-8"?>
<ds:datastoreItem xmlns:ds="http://schemas.openxmlformats.org/officeDocument/2006/customXml" ds:itemID="{6FBA8F78-015C-48C7-B536-353E5C02C0B1}">
  <ds:schemaRefs>
    <ds:schemaRef ds:uri="http://schemas.microsoft.com/sharepoint/v3/contenttype/forms"/>
  </ds:schemaRefs>
</ds:datastoreItem>
</file>

<file path=customXml/itemProps2.xml><?xml version="1.0" encoding="utf-8"?>
<ds:datastoreItem xmlns:ds="http://schemas.openxmlformats.org/officeDocument/2006/customXml" ds:itemID="{7237F049-E46C-431E-BBC9-1537BD0D55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b7477-277c-43ec-9960-43bc8d58eb75"/>
    <ds:schemaRef ds:uri="f542a448-c75a-4b75-99ce-88532eed9c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653FB3-CF4B-41BC-B999-09832B27B1FE}">
  <ds:schemaRef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f542a448-c75a-4b75-99ce-88532eed9c10"/>
    <ds:schemaRef ds:uri="http://purl.org/dc/dcmitype/"/>
    <ds:schemaRef ds:uri="8bab7477-277c-43ec-9960-43bc8d58eb7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32534</TotalTime>
  <Words>2113</Words>
  <Application>Microsoft Macintosh PowerPoint</Application>
  <PresentationFormat>Custom</PresentationFormat>
  <Paragraphs>337</Paragraphs>
  <Slides>63</Slides>
  <Notes>60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63</vt:i4>
      </vt:variant>
    </vt:vector>
  </HeadingPairs>
  <TitlesOfParts>
    <vt:vector size="71" baseType="lpstr">
      <vt:lpstr>Calibri Light</vt:lpstr>
      <vt:lpstr>DFKai-SB</vt:lpstr>
      <vt:lpstr>Lora</vt:lpstr>
      <vt:lpstr>Arial</vt:lpstr>
      <vt:lpstr>Calibri</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Ramachandran, Pooja</dc:creator>
  <cp:lastModifiedBy>jamie323@student.ubc.ca</cp:lastModifiedBy>
  <cp:revision>328</cp:revision>
  <dcterms:modified xsi:type="dcterms:W3CDTF">2023-12-24T11:24:00Z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0x010100B134E462BAFCAD44AFE45B7180C0FE5A</vt:lpwstr>
  </property>
</Properties>
</file>